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7" r:id="rId2"/>
    <p:sldId id="265" r:id="rId3"/>
    <p:sldId id="259" r:id="rId4"/>
    <p:sldId id="260" r:id="rId5"/>
    <p:sldId id="261" r:id="rId6"/>
    <p:sldId id="262" r:id="rId7"/>
    <p:sldId id="266" r:id="rId8"/>
    <p:sldId id="267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2"/>
    <p:restoredTop sz="87187" autoAdjust="0"/>
  </p:normalViewPr>
  <p:slideViewPr>
    <p:cSldViewPr snapToGrid="0" snapToObjects="1">
      <p:cViewPr varScale="1">
        <p:scale>
          <a:sx n="64" d="100"/>
          <a:sy n="64" d="100"/>
        </p:scale>
        <p:origin x="7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AF87A5-EF5A-9F41-94C2-6AC2135C0DF0}" type="doc">
      <dgm:prSet loTypeId="urn:microsoft.com/office/officeart/2005/8/layout/process1" loCatId="" qsTypeId="urn:microsoft.com/office/officeart/2005/8/quickstyle/simple4" qsCatId="simple" csTypeId="urn:microsoft.com/office/officeart/2005/8/colors/accent2_2" csCatId="accent2" phldr="1"/>
      <dgm:spPr/>
    </dgm:pt>
    <dgm:pt modelId="{E66338B6-EB33-114D-A2EE-78161BFFFA36}">
      <dgm:prSet phldrT="[Text]"/>
      <dgm:spPr/>
      <dgm:t>
        <a:bodyPr/>
        <a:lstStyle/>
        <a:p>
          <a:r>
            <a:rPr lang="en-US" dirty="0"/>
            <a:t>Engage / set conflict</a:t>
          </a:r>
        </a:p>
      </dgm:t>
    </dgm:pt>
    <dgm:pt modelId="{5CB28249-69EC-0E4D-B5B7-20C0696DB3C5}" type="parTrans" cxnId="{DBF80C7C-267A-D04C-809D-D92FC3B8C461}">
      <dgm:prSet/>
      <dgm:spPr/>
      <dgm:t>
        <a:bodyPr/>
        <a:lstStyle/>
        <a:p>
          <a:endParaRPr lang="en-US"/>
        </a:p>
      </dgm:t>
    </dgm:pt>
    <dgm:pt modelId="{E0339494-AE28-604F-A29B-D0F33FE4630B}" type="sibTrans" cxnId="{DBF80C7C-267A-D04C-809D-D92FC3B8C461}">
      <dgm:prSet/>
      <dgm:spPr/>
      <dgm:t>
        <a:bodyPr/>
        <a:lstStyle/>
        <a:p>
          <a:endParaRPr lang="en-US"/>
        </a:p>
      </dgm:t>
    </dgm:pt>
    <dgm:pt modelId="{FA8E8E73-EC25-E544-B979-1FB088870942}">
      <dgm:prSet phldrT="[Text]"/>
      <dgm:spPr/>
      <dgm:t>
        <a:bodyPr/>
        <a:lstStyle/>
        <a:p>
          <a:r>
            <a:rPr lang="en-US" dirty="0"/>
            <a:t>Insight</a:t>
          </a:r>
          <a:r>
            <a:rPr lang="en-US" baseline="0" dirty="0"/>
            <a:t> 1</a:t>
          </a:r>
          <a:endParaRPr lang="en-US" dirty="0"/>
        </a:p>
      </dgm:t>
    </dgm:pt>
    <dgm:pt modelId="{83BFA601-3D63-0C49-8884-A0DF26F6054B}" type="parTrans" cxnId="{F99C3DF4-5626-604E-AA55-3FA1AD427881}">
      <dgm:prSet/>
      <dgm:spPr/>
      <dgm:t>
        <a:bodyPr/>
        <a:lstStyle/>
        <a:p>
          <a:endParaRPr lang="en-US"/>
        </a:p>
      </dgm:t>
    </dgm:pt>
    <dgm:pt modelId="{154CC6F4-E687-7047-93D8-2B80C5D4CF10}" type="sibTrans" cxnId="{F99C3DF4-5626-604E-AA55-3FA1AD427881}">
      <dgm:prSet/>
      <dgm:spPr/>
      <dgm:t>
        <a:bodyPr/>
        <a:lstStyle/>
        <a:p>
          <a:endParaRPr lang="en-US"/>
        </a:p>
      </dgm:t>
    </dgm:pt>
    <dgm:pt modelId="{B2166439-FEE7-8F41-BA10-D1126FB628F3}">
      <dgm:prSet phldrT="[Text]"/>
      <dgm:spPr/>
      <dgm:t>
        <a:bodyPr/>
        <a:lstStyle/>
        <a:p>
          <a:r>
            <a:rPr lang="en-US" dirty="0"/>
            <a:t>Insight 2+ (optional)</a:t>
          </a:r>
        </a:p>
      </dgm:t>
    </dgm:pt>
    <dgm:pt modelId="{1D445560-F451-0249-A7DF-23C35BBA8B63}" type="parTrans" cxnId="{3107A13B-B697-4145-A7A8-DD8D0CDE5F0B}">
      <dgm:prSet/>
      <dgm:spPr/>
      <dgm:t>
        <a:bodyPr/>
        <a:lstStyle/>
        <a:p>
          <a:endParaRPr lang="en-US"/>
        </a:p>
      </dgm:t>
    </dgm:pt>
    <dgm:pt modelId="{0A7311B2-C85D-BD4A-A5AF-95C4418CE04A}" type="sibTrans" cxnId="{3107A13B-B697-4145-A7A8-DD8D0CDE5F0B}">
      <dgm:prSet/>
      <dgm:spPr/>
      <dgm:t>
        <a:bodyPr/>
        <a:lstStyle/>
        <a:p>
          <a:endParaRPr lang="en-US"/>
        </a:p>
      </dgm:t>
    </dgm:pt>
    <dgm:pt modelId="{64650E5A-B129-8640-BB34-8BCF844510B8}">
      <dgm:prSet/>
      <dgm:spPr/>
      <dgm:t>
        <a:bodyPr/>
        <a:lstStyle/>
        <a:p>
          <a:r>
            <a:rPr lang="en-US" dirty="0"/>
            <a:t>Big insight to resolve conflict</a:t>
          </a:r>
        </a:p>
      </dgm:t>
    </dgm:pt>
    <dgm:pt modelId="{BC5CE3D8-2AED-914B-BEF1-D10E05B37EEE}" type="parTrans" cxnId="{7501D04E-2113-7341-ABC0-0AA0C761DFF8}">
      <dgm:prSet/>
      <dgm:spPr/>
    </dgm:pt>
    <dgm:pt modelId="{36078A6C-8406-404D-9312-6FD2664568FA}" type="sibTrans" cxnId="{7501D04E-2113-7341-ABC0-0AA0C761DFF8}">
      <dgm:prSet/>
      <dgm:spPr/>
      <dgm:t>
        <a:bodyPr/>
        <a:lstStyle/>
        <a:p>
          <a:endParaRPr lang="en-US"/>
        </a:p>
      </dgm:t>
    </dgm:pt>
    <dgm:pt modelId="{9CBD2123-6B0F-774D-966F-3F10C0A5D502}">
      <dgm:prSet/>
      <dgm:spPr/>
      <dgm:t>
        <a:bodyPr/>
        <a:lstStyle/>
        <a:p>
          <a:r>
            <a:rPr lang="en-US" dirty="0"/>
            <a:t>Implications</a:t>
          </a:r>
        </a:p>
      </dgm:t>
    </dgm:pt>
    <dgm:pt modelId="{B6254EAA-DB6F-674A-AC9C-CC7E650EC2A4}" type="parTrans" cxnId="{E13C06DD-56C6-3040-BA49-274AE3833D73}">
      <dgm:prSet/>
      <dgm:spPr/>
    </dgm:pt>
    <dgm:pt modelId="{40B5C9C7-B0AE-7E43-88E6-0B0217E172CC}" type="sibTrans" cxnId="{E13C06DD-56C6-3040-BA49-274AE3833D73}">
      <dgm:prSet/>
      <dgm:spPr/>
    </dgm:pt>
    <dgm:pt modelId="{F478788A-4A38-FB4A-99A0-D5483BF36B32}" type="pres">
      <dgm:prSet presAssocID="{24AF87A5-EF5A-9F41-94C2-6AC2135C0DF0}" presName="Name0" presStyleCnt="0">
        <dgm:presLayoutVars>
          <dgm:dir/>
          <dgm:resizeHandles val="exact"/>
        </dgm:presLayoutVars>
      </dgm:prSet>
      <dgm:spPr/>
    </dgm:pt>
    <dgm:pt modelId="{B4B8B3B6-A6AE-3F4F-AD8B-C04C5BEEC681}" type="pres">
      <dgm:prSet presAssocID="{E66338B6-EB33-114D-A2EE-78161BFFFA36}" presName="node" presStyleLbl="node1" presStyleIdx="0" presStyleCnt="5">
        <dgm:presLayoutVars>
          <dgm:bulletEnabled val="1"/>
        </dgm:presLayoutVars>
      </dgm:prSet>
      <dgm:spPr/>
    </dgm:pt>
    <dgm:pt modelId="{BAEC6726-D23D-694B-8FA9-E65F36752F5C}" type="pres">
      <dgm:prSet presAssocID="{E0339494-AE28-604F-A29B-D0F33FE4630B}" presName="sibTrans" presStyleLbl="sibTrans2D1" presStyleIdx="0" presStyleCnt="4"/>
      <dgm:spPr/>
    </dgm:pt>
    <dgm:pt modelId="{F26845C6-B38D-6D4C-B5F6-EA2234237A06}" type="pres">
      <dgm:prSet presAssocID="{E0339494-AE28-604F-A29B-D0F33FE4630B}" presName="connectorText" presStyleLbl="sibTrans2D1" presStyleIdx="0" presStyleCnt="4"/>
      <dgm:spPr/>
    </dgm:pt>
    <dgm:pt modelId="{84C74994-EC10-0A45-AB26-58740089BECF}" type="pres">
      <dgm:prSet presAssocID="{FA8E8E73-EC25-E544-B979-1FB088870942}" presName="node" presStyleLbl="node1" presStyleIdx="1" presStyleCnt="5">
        <dgm:presLayoutVars>
          <dgm:bulletEnabled val="1"/>
        </dgm:presLayoutVars>
      </dgm:prSet>
      <dgm:spPr/>
    </dgm:pt>
    <dgm:pt modelId="{5952518F-E87D-254D-8E72-D027B49AE2B8}" type="pres">
      <dgm:prSet presAssocID="{154CC6F4-E687-7047-93D8-2B80C5D4CF10}" presName="sibTrans" presStyleLbl="sibTrans2D1" presStyleIdx="1" presStyleCnt="4"/>
      <dgm:spPr/>
    </dgm:pt>
    <dgm:pt modelId="{95391CC2-31C3-494E-80E1-511F819FB979}" type="pres">
      <dgm:prSet presAssocID="{154CC6F4-E687-7047-93D8-2B80C5D4CF10}" presName="connectorText" presStyleLbl="sibTrans2D1" presStyleIdx="1" presStyleCnt="4"/>
      <dgm:spPr/>
    </dgm:pt>
    <dgm:pt modelId="{A91CD82E-64B3-9244-814D-469138BC1452}" type="pres">
      <dgm:prSet presAssocID="{B2166439-FEE7-8F41-BA10-D1126FB628F3}" presName="node" presStyleLbl="node1" presStyleIdx="2" presStyleCnt="5">
        <dgm:presLayoutVars>
          <dgm:bulletEnabled val="1"/>
        </dgm:presLayoutVars>
      </dgm:prSet>
      <dgm:spPr/>
    </dgm:pt>
    <dgm:pt modelId="{7F54DE54-1541-BA45-883E-CB1ECC9CB144}" type="pres">
      <dgm:prSet presAssocID="{0A7311B2-C85D-BD4A-A5AF-95C4418CE04A}" presName="sibTrans" presStyleLbl="sibTrans2D1" presStyleIdx="2" presStyleCnt="4"/>
      <dgm:spPr/>
    </dgm:pt>
    <dgm:pt modelId="{568A333A-E029-234F-9DC2-6046A998CC49}" type="pres">
      <dgm:prSet presAssocID="{0A7311B2-C85D-BD4A-A5AF-95C4418CE04A}" presName="connectorText" presStyleLbl="sibTrans2D1" presStyleIdx="2" presStyleCnt="4"/>
      <dgm:spPr/>
    </dgm:pt>
    <dgm:pt modelId="{5751CAD5-A24C-B243-B0C9-4933C4F29DBE}" type="pres">
      <dgm:prSet presAssocID="{64650E5A-B129-8640-BB34-8BCF844510B8}" presName="node" presStyleLbl="node1" presStyleIdx="3" presStyleCnt="5">
        <dgm:presLayoutVars>
          <dgm:bulletEnabled val="1"/>
        </dgm:presLayoutVars>
      </dgm:prSet>
      <dgm:spPr/>
    </dgm:pt>
    <dgm:pt modelId="{9CDCD78F-B5DE-C947-8E02-2C4FB9E6DF0B}" type="pres">
      <dgm:prSet presAssocID="{36078A6C-8406-404D-9312-6FD2664568FA}" presName="sibTrans" presStyleLbl="sibTrans2D1" presStyleIdx="3" presStyleCnt="4"/>
      <dgm:spPr/>
    </dgm:pt>
    <dgm:pt modelId="{9B709395-0779-904B-9923-6E36293A723E}" type="pres">
      <dgm:prSet presAssocID="{36078A6C-8406-404D-9312-6FD2664568FA}" presName="connectorText" presStyleLbl="sibTrans2D1" presStyleIdx="3" presStyleCnt="4"/>
      <dgm:spPr/>
    </dgm:pt>
    <dgm:pt modelId="{37FF3E5B-EBEB-BC47-B982-E1552FE4CFB6}" type="pres">
      <dgm:prSet presAssocID="{9CBD2123-6B0F-774D-966F-3F10C0A5D502}" presName="node" presStyleLbl="node1" presStyleIdx="4" presStyleCnt="5">
        <dgm:presLayoutVars>
          <dgm:bulletEnabled val="1"/>
        </dgm:presLayoutVars>
      </dgm:prSet>
      <dgm:spPr/>
    </dgm:pt>
  </dgm:ptLst>
  <dgm:cxnLst>
    <dgm:cxn modelId="{864FDB17-6F70-414D-A80B-A8CA7F746791}" type="presOf" srcId="{64650E5A-B129-8640-BB34-8BCF844510B8}" destId="{5751CAD5-A24C-B243-B0C9-4933C4F29DBE}" srcOrd="0" destOrd="0" presId="urn:microsoft.com/office/officeart/2005/8/layout/process1"/>
    <dgm:cxn modelId="{3107A13B-B697-4145-A7A8-DD8D0CDE5F0B}" srcId="{24AF87A5-EF5A-9F41-94C2-6AC2135C0DF0}" destId="{B2166439-FEE7-8F41-BA10-D1126FB628F3}" srcOrd="2" destOrd="0" parTransId="{1D445560-F451-0249-A7DF-23C35BBA8B63}" sibTransId="{0A7311B2-C85D-BD4A-A5AF-95C4418CE04A}"/>
    <dgm:cxn modelId="{61E4B941-F520-8043-96CE-2092BE089AFA}" type="presOf" srcId="{24AF87A5-EF5A-9F41-94C2-6AC2135C0DF0}" destId="{F478788A-4A38-FB4A-99A0-D5483BF36B32}" srcOrd="0" destOrd="0" presId="urn:microsoft.com/office/officeart/2005/8/layout/process1"/>
    <dgm:cxn modelId="{D336E46B-546C-FF4D-9C2B-F6D339045D66}" type="presOf" srcId="{0A7311B2-C85D-BD4A-A5AF-95C4418CE04A}" destId="{7F54DE54-1541-BA45-883E-CB1ECC9CB144}" srcOrd="0" destOrd="0" presId="urn:microsoft.com/office/officeart/2005/8/layout/process1"/>
    <dgm:cxn modelId="{7501D04E-2113-7341-ABC0-0AA0C761DFF8}" srcId="{24AF87A5-EF5A-9F41-94C2-6AC2135C0DF0}" destId="{64650E5A-B129-8640-BB34-8BCF844510B8}" srcOrd="3" destOrd="0" parTransId="{BC5CE3D8-2AED-914B-BEF1-D10E05B37EEE}" sibTransId="{36078A6C-8406-404D-9312-6FD2664568FA}"/>
    <dgm:cxn modelId="{F10F6672-FFDE-4E4E-B95F-42C626442D80}" type="presOf" srcId="{9CBD2123-6B0F-774D-966F-3F10C0A5D502}" destId="{37FF3E5B-EBEB-BC47-B982-E1552FE4CFB6}" srcOrd="0" destOrd="0" presId="urn:microsoft.com/office/officeart/2005/8/layout/process1"/>
    <dgm:cxn modelId="{F92ED054-0806-084A-A258-03234763CA49}" type="presOf" srcId="{0A7311B2-C85D-BD4A-A5AF-95C4418CE04A}" destId="{568A333A-E029-234F-9DC2-6046A998CC49}" srcOrd="1" destOrd="0" presId="urn:microsoft.com/office/officeart/2005/8/layout/process1"/>
    <dgm:cxn modelId="{DBF80C7C-267A-D04C-809D-D92FC3B8C461}" srcId="{24AF87A5-EF5A-9F41-94C2-6AC2135C0DF0}" destId="{E66338B6-EB33-114D-A2EE-78161BFFFA36}" srcOrd="0" destOrd="0" parTransId="{5CB28249-69EC-0E4D-B5B7-20C0696DB3C5}" sibTransId="{E0339494-AE28-604F-A29B-D0F33FE4630B}"/>
    <dgm:cxn modelId="{1E3A377C-415E-634E-AC9E-9FB1BAB9CB54}" type="presOf" srcId="{154CC6F4-E687-7047-93D8-2B80C5D4CF10}" destId="{5952518F-E87D-254D-8E72-D027B49AE2B8}" srcOrd="0" destOrd="0" presId="urn:microsoft.com/office/officeart/2005/8/layout/process1"/>
    <dgm:cxn modelId="{1A5DFC7D-8D33-5748-8E86-162870936FDB}" type="presOf" srcId="{36078A6C-8406-404D-9312-6FD2664568FA}" destId="{9CDCD78F-B5DE-C947-8E02-2C4FB9E6DF0B}" srcOrd="0" destOrd="0" presId="urn:microsoft.com/office/officeart/2005/8/layout/process1"/>
    <dgm:cxn modelId="{0510F087-07FF-9648-88CB-33CC129F2E9D}" type="presOf" srcId="{E66338B6-EB33-114D-A2EE-78161BFFFA36}" destId="{B4B8B3B6-A6AE-3F4F-AD8B-C04C5BEEC681}" srcOrd="0" destOrd="0" presId="urn:microsoft.com/office/officeart/2005/8/layout/process1"/>
    <dgm:cxn modelId="{FD0D309C-D8EA-DC41-8EED-0CE16F7C827A}" type="presOf" srcId="{36078A6C-8406-404D-9312-6FD2664568FA}" destId="{9B709395-0779-904B-9923-6E36293A723E}" srcOrd="1" destOrd="0" presId="urn:microsoft.com/office/officeart/2005/8/layout/process1"/>
    <dgm:cxn modelId="{E23A199F-9647-0B4C-A170-603FB56A4BC0}" type="presOf" srcId="{B2166439-FEE7-8F41-BA10-D1126FB628F3}" destId="{A91CD82E-64B3-9244-814D-469138BC1452}" srcOrd="0" destOrd="0" presId="urn:microsoft.com/office/officeart/2005/8/layout/process1"/>
    <dgm:cxn modelId="{BAF60BA1-274A-F24D-B3CF-25ED3B433E36}" type="presOf" srcId="{FA8E8E73-EC25-E544-B979-1FB088870942}" destId="{84C74994-EC10-0A45-AB26-58740089BECF}" srcOrd="0" destOrd="0" presId="urn:microsoft.com/office/officeart/2005/8/layout/process1"/>
    <dgm:cxn modelId="{2D6469BE-6C1B-9349-ACCD-B0AAA06EBE16}" type="presOf" srcId="{154CC6F4-E687-7047-93D8-2B80C5D4CF10}" destId="{95391CC2-31C3-494E-80E1-511F819FB979}" srcOrd="1" destOrd="0" presId="urn:microsoft.com/office/officeart/2005/8/layout/process1"/>
    <dgm:cxn modelId="{D0272ED2-12D7-784C-93D3-E448DD26F4BB}" type="presOf" srcId="{E0339494-AE28-604F-A29B-D0F33FE4630B}" destId="{F26845C6-B38D-6D4C-B5F6-EA2234237A06}" srcOrd="1" destOrd="0" presId="urn:microsoft.com/office/officeart/2005/8/layout/process1"/>
    <dgm:cxn modelId="{E13C06DD-56C6-3040-BA49-274AE3833D73}" srcId="{24AF87A5-EF5A-9F41-94C2-6AC2135C0DF0}" destId="{9CBD2123-6B0F-774D-966F-3F10C0A5D502}" srcOrd="4" destOrd="0" parTransId="{B6254EAA-DB6F-674A-AC9C-CC7E650EC2A4}" sibTransId="{40B5C9C7-B0AE-7E43-88E6-0B0217E172CC}"/>
    <dgm:cxn modelId="{809DA5F3-D296-684E-A2CB-288BE08E3B45}" type="presOf" srcId="{E0339494-AE28-604F-A29B-D0F33FE4630B}" destId="{BAEC6726-D23D-694B-8FA9-E65F36752F5C}" srcOrd="0" destOrd="0" presId="urn:microsoft.com/office/officeart/2005/8/layout/process1"/>
    <dgm:cxn modelId="{F99C3DF4-5626-604E-AA55-3FA1AD427881}" srcId="{24AF87A5-EF5A-9F41-94C2-6AC2135C0DF0}" destId="{FA8E8E73-EC25-E544-B979-1FB088870942}" srcOrd="1" destOrd="0" parTransId="{83BFA601-3D63-0C49-8884-A0DF26F6054B}" sibTransId="{154CC6F4-E687-7047-93D8-2B80C5D4CF10}"/>
    <dgm:cxn modelId="{D8DEC8C1-4349-114E-8725-5420A19FD89E}" type="presParOf" srcId="{F478788A-4A38-FB4A-99A0-D5483BF36B32}" destId="{B4B8B3B6-A6AE-3F4F-AD8B-C04C5BEEC681}" srcOrd="0" destOrd="0" presId="urn:microsoft.com/office/officeart/2005/8/layout/process1"/>
    <dgm:cxn modelId="{D77AAE95-DF04-2B45-8081-AC35F897BD46}" type="presParOf" srcId="{F478788A-4A38-FB4A-99A0-D5483BF36B32}" destId="{BAEC6726-D23D-694B-8FA9-E65F36752F5C}" srcOrd="1" destOrd="0" presId="urn:microsoft.com/office/officeart/2005/8/layout/process1"/>
    <dgm:cxn modelId="{D3C7FFAD-20DA-EF41-B241-19A3A1C69C6C}" type="presParOf" srcId="{BAEC6726-D23D-694B-8FA9-E65F36752F5C}" destId="{F26845C6-B38D-6D4C-B5F6-EA2234237A06}" srcOrd="0" destOrd="0" presId="urn:microsoft.com/office/officeart/2005/8/layout/process1"/>
    <dgm:cxn modelId="{3C6B5B02-5F98-DA48-8911-0293752A8E9E}" type="presParOf" srcId="{F478788A-4A38-FB4A-99A0-D5483BF36B32}" destId="{84C74994-EC10-0A45-AB26-58740089BECF}" srcOrd="2" destOrd="0" presId="urn:microsoft.com/office/officeart/2005/8/layout/process1"/>
    <dgm:cxn modelId="{EE651183-B279-564E-B78E-8C790CF1870C}" type="presParOf" srcId="{F478788A-4A38-FB4A-99A0-D5483BF36B32}" destId="{5952518F-E87D-254D-8E72-D027B49AE2B8}" srcOrd="3" destOrd="0" presId="urn:microsoft.com/office/officeart/2005/8/layout/process1"/>
    <dgm:cxn modelId="{BEC528C2-2A19-E444-ABD8-F20FC9C0807F}" type="presParOf" srcId="{5952518F-E87D-254D-8E72-D027B49AE2B8}" destId="{95391CC2-31C3-494E-80E1-511F819FB979}" srcOrd="0" destOrd="0" presId="urn:microsoft.com/office/officeart/2005/8/layout/process1"/>
    <dgm:cxn modelId="{DC2808E4-05EC-4241-834B-C85BFFDB9003}" type="presParOf" srcId="{F478788A-4A38-FB4A-99A0-D5483BF36B32}" destId="{A91CD82E-64B3-9244-814D-469138BC1452}" srcOrd="4" destOrd="0" presId="urn:microsoft.com/office/officeart/2005/8/layout/process1"/>
    <dgm:cxn modelId="{61BAE361-0676-EC4C-A1C6-8DE94A726D7A}" type="presParOf" srcId="{F478788A-4A38-FB4A-99A0-D5483BF36B32}" destId="{7F54DE54-1541-BA45-883E-CB1ECC9CB144}" srcOrd="5" destOrd="0" presId="urn:microsoft.com/office/officeart/2005/8/layout/process1"/>
    <dgm:cxn modelId="{654C66A6-16C6-B640-850D-FB2DE9F7C4E7}" type="presParOf" srcId="{7F54DE54-1541-BA45-883E-CB1ECC9CB144}" destId="{568A333A-E029-234F-9DC2-6046A998CC49}" srcOrd="0" destOrd="0" presId="urn:microsoft.com/office/officeart/2005/8/layout/process1"/>
    <dgm:cxn modelId="{FE6CB289-F984-CA4B-8D08-34A5905C9115}" type="presParOf" srcId="{F478788A-4A38-FB4A-99A0-D5483BF36B32}" destId="{5751CAD5-A24C-B243-B0C9-4933C4F29DBE}" srcOrd="6" destOrd="0" presId="urn:microsoft.com/office/officeart/2005/8/layout/process1"/>
    <dgm:cxn modelId="{9E4EE39A-DC3E-D64E-BFB6-A6AE1E6D8314}" type="presParOf" srcId="{F478788A-4A38-FB4A-99A0-D5483BF36B32}" destId="{9CDCD78F-B5DE-C947-8E02-2C4FB9E6DF0B}" srcOrd="7" destOrd="0" presId="urn:microsoft.com/office/officeart/2005/8/layout/process1"/>
    <dgm:cxn modelId="{CD3388E5-2C5C-9D4F-9C1B-E2B742154BE9}" type="presParOf" srcId="{9CDCD78F-B5DE-C947-8E02-2C4FB9E6DF0B}" destId="{9B709395-0779-904B-9923-6E36293A723E}" srcOrd="0" destOrd="0" presId="urn:microsoft.com/office/officeart/2005/8/layout/process1"/>
    <dgm:cxn modelId="{4AEE4970-F6E3-8A40-AEEC-EC1D1950AB78}" type="presParOf" srcId="{F478788A-4A38-FB4A-99A0-D5483BF36B32}" destId="{37FF3E5B-EBEB-BC47-B982-E1552FE4CFB6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B8B3B6-A6AE-3F4F-AD8B-C04C5BEEC681}">
      <dsp:nvSpPr>
        <dsp:cNvPr id="0" name=""/>
        <dsp:cNvSpPr/>
      </dsp:nvSpPr>
      <dsp:spPr>
        <a:xfrm>
          <a:off x="5134" y="1698153"/>
          <a:ext cx="1591716" cy="9550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Engage / set conflict</a:t>
          </a:r>
        </a:p>
      </dsp:txBody>
      <dsp:txXfrm>
        <a:off x="33106" y="1726125"/>
        <a:ext cx="1535772" cy="899086"/>
      </dsp:txXfrm>
    </dsp:sp>
    <dsp:sp modelId="{BAEC6726-D23D-694B-8FA9-E65F36752F5C}">
      <dsp:nvSpPr>
        <dsp:cNvPr id="0" name=""/>
        <dsp:cNvSpPr/>
      </dsp:nvSpPr>
      <dsp:spPr>
        <a:xfrm>
          <a:off x="1756023" y="1978296"/>
          <a:ext cx="337443" cy="39474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1756023" y="2057245"/>
        <a:ext cx="236210" cy="236847"/>
      </dsp:txXfrm>
    </dsp:sp>
    <dsp:sp modelId="{84C74994-EC10-0A45-AB26-58740089BECF}">
      <dsp:nvSpPr>
        <dsp:cNvPr id="0" name=""/>
        <dsp:cNvSpPr/>
      </dsp:nvSpPr>
      <dsp:spPr>
        <a:xfrm>
          <a:off x="2233538" y="1698153"/>
          <a:ext cx="1591716" cy="9550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Insight</a:t>
          </a:r>
          <a:r>
            <a:rPr lang="en-US" sz="1800" kern="1200" baseline="0" dirty="0"/>
            <a:t> 1</a:t>
          </a:r>
          <a:endParaRPr lang="en-US" sz="1800" kern="1200" dirty="0"/>
        </a:p>
      </dsp:txBody>
      <dsp:txXfrm>
        <a:off x="2261510" y="1726125"/>
        <a:ext cx="1535772" cy="899086"/>
      </dsp:txXfrm>
    </dsp:sp>
    <dsp:sp modelId="{5952518F-E87D-254D-8E72-D027B49AE2B8}">
      <dsp:nvSpPr>
        <dsp:cNvPr id="0" name=""/>
        <dsp:cNvSpPr/>
      </dsp:nvSpPr>
      <dsp:spPr>
        <a:xfrm>
          <a:off x="3984426" y="1978296"/>
          <a:ext cx="337443" cy="39474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3984426" y="2057245"/>
        <a:ext cx="236210" cy="236847"/>
      </dsp:txXfrm>
    </dsp:sp>
    <dsp:sp modelId="{A91CD82E-64B3-9244-814D-469138BC1452}">
      <dsp:nvSpPr>
        <dsp:cNvPr id="0" name=""/>
        <dsp:cNvSpPr/>
      </dsp:nvSpPr>
      <dsp:spPr>
        <a:xfrm>
          <a:off x="4461941" y="1698153"/>
          <a:ext cx="1591716" cy="9550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Insight 2+ (optional)</a:t>
          </a:r>
        </a:p>
      </dsp:txBody>
      <dsp:txXfrm>
        <a:off x="4489913" y="1726125"/>
        <a:ext cx="1535772" cy="899086"/>
      </dsp:txXfrm>
    </dsp:sp>
    <dsp:sp modelId="{7F54DE54-1541-BA45-883E-CB1ECC9CB144}">
      <dsp:nvSpPr>
        <dsp:cNvPr id="0" name=""/>
        <dsp:cNvSpPr/>
      </dsp:nvSpPr>
      <dsp:spPr>
        <a:xfrm>
          <a:off x="6212830" y="1978296"/>
          <a:ext cx="337443" cy="39474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6212830" y="2057245"/>
        <a:ext cx="236210" cy="236847"/>
      </dsp:txXfrm>
    </dsp:sp>
    <dsp:sp modelId="{5751CAD5-A24C-B243-B0C9-4933C4F29DBE}">
      <dsp:nvSpPr>
        <dsp:cNvPr id="0" name=""/>
        <dsp:cNvSpPr/>
      </dsp:nvSpPr>
      <dsp:spPr>
        <a:xfrm>
          <a:off x="6690345" y="1698153"/>
          <a:ext cx="1591716" cy="9550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Big insight to resolve conflict</a:t>
          </a:r>
        </a:p>
      </dsp:txBody>
      <dsp:txXfrm>
        <a:off x="6718317" y="1726125"/>
        <a:ext cx="1535772" cy="899086"/>
      </dsp:txXfrm>
    </dsp:sp>
    <dsp:sp modelId="{9CDCD78F-B5DE-C947-8E02-2C4FB9E6DF0B}">
      <dsp:nvSpPr>
        <dsp:cNvPr id="0" name=""/>
        <dsp:cNvSpPr/>
      </dsp:nvSpPr>
      <dsp:spPr>
        <a:xfrm>
          <a:off x="8441233" y="1978296"/>
          <a:ext cx="337443" cy="39474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8441233" y="2057245"/>
        <a:ext cx="236210" cy="236847"/>
      </dsp:txXfrm>
    </dsp:sp>
    <dsp:sp modelId="{37FF3E5B-EBEB-BC47-B982-E1552FE4CFB6}">
      <dsp:nvSpPr>
        <dsp:cNvPr id="0" name=""/>
        <dsp:cNvSpPr/>
      </dsp:nvSpPr>
      <dsp:spPr>
        <a:xfrm>
          <a:off x="8918748" y="1698153"/>
          <a:ext cx="1591716" cy="9550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Implications</a:t>
          </a:r>
        </a:p>
      </dsp:txBody>
      <dsp:txXfrm>
        <a:off x="8946720" y="1726125"/>
        <a:ext cx="1535772" cy="8990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F5C31-FA73-E74E-AEE6-8E9C2A1AFD05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17652-29B0-BF45-A34D-8EE33A645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622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E17652-29B0-BF45-A34D-8EE33A64557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18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Western cannon</a:t>
            </a:r>
            <a:r>
              <a:rPr lang="en-US" baseline="0" dirty="0"/>
              <a:t> cites Aristotle’s Poetics: beginning/middle/end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17652-29B0-BF45-A34D-8EE33A64557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645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Sentiment analysis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17652-29B0-BF45-A34D-8EE33A64557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541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path we take</a:t>
            </a:r>
            <a:r>
              <a:rPr lang="en-US" baseline="0" dirty="0"/>
              <a:t> through the data, so we lead others onto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17652-29B0-BF45-A34D-8EE33A64557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59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</a:t>
            </a:r>
            <a:r>
              <a:rPr lang="en-US" baseline="0" dirty="0"/>
              <a:t> with the ending</a:t>
            </a:r>
          </a:p>
          <a:p>
            <a:r>
              <a:rPr lang="en-US" baseline="0" dirty="0"/>
              <a:t>How did we get there?</a:t>
            </a:r>
          </a:p>
          <a:p>
            <a:r>
              <a:rPr lang="en-US" baseline="0" dirty="0"/>
              <a:t>One big take away</a:t>
            </a:r>
          </a:p>
          <a:p>
            <a:r>
              <a:rPr lang="en-US" baseline="0" dirty="0"/>
              <a:t>Beginning/Middle/End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17652-29B0-BF45-A34D-8EE33A64557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783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17652-29B0-BF45-A34D-8EE33A64557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36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A174-9DFC-4E44-9D31-3806CB7CE9FF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537A-7712-134E-B9EC-1EEB37352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36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A174-9DFC-4E44-9D31-3806CB7CE9FF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537A-7712-134E-B9EC-1EEB37352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7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A174-9DFC-4E44-9D31-3806CB7CE9FF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537A-7712-134E-B9EC-1EEB37352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20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A174-9DFC-4E44-9D31-3806CB7CE9FF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537A-7712-134E-B9EC-1EEB37352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25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A174-9DFC-4E44-9D31-3806CB7CE9FF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537A-7712-134E-B9EC-1EEB37352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2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A174-9DFC-4E44-9D31-3806CB7CE9FF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537A-7712-134E-B9EC-1EEB37352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040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A174-9DFC-4E44-9D31-3806CB7CE9FF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537A-7712-134E-B9EC-1EEB37352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27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A174-9DFC-4E44-9D31-3806CB7CE9FF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537A-7712-134E-B9EC-1EEB37352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536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A174-9DFC-4E44-9D31-3806CB7CE9FF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537A-7712-134E-B9EC-1EEB37352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31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A174-9DFC-4E44-9D31-3806CB7CE9FF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537A-7712-134E-B9EC-1EEB37352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61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A174-9DFC-4E44-9D31-3806CB7CE9FF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537A-7712-134E-B9EC-1EEB37352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44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BA174-9DFC-4E44-9D31-3806CB7CE9FF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3537A-7712-134E-B9EC-1EEB37352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0692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Storytelling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Introduction to Data Visualization</a:t>
            </a:r>
          </a:p>
          <a:p>
            <a:r>
              <a:rPr lang="en-US" dirty="0"/>
              <a:t>The Graduate Center at CUNY </a:t>
            </a:r>
          </a:p>
          <a:p>
            <a:r>
              <a:rPr lang="en-US" dirty="0"/>
              <a:t>Michelle A. McSweeney</a:t>
            </a:r>
          </a:p>
        </p:txBody>
      </p:sp>
    </p:spTree>
    <p:extLst>
      <p:ext uri="{BB962C8B-B14F-4D97-AF65-F5344CB8AC3E}">
        <p14:creationId xmlns:p14="http://schemas.microsoft.com/office/powerpoint/2010/main" val="669828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Storyboarding - organization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30325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379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56D97-10D5-4DF9-8846-05DFD065E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Forum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D4806-BEAD-4575-B608-6DBE7661A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5 minutes to summarize a favorite story to your neighbor</a:t>
            </a:r>
          </a:p>
        </p:txBody>
      </p:sp>
    </p:spTree>
    <p:extLst>
      <p:ext uri="{BB962C8B-B14F-4D97-AF65-F5344CB8AC3E}">
        <p14:creationId xmlns:p14="http://schemas.microsoft.com/office/powerpoint/2010/main" val="4040577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Narrative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548" y="1825625"/>
            <a:ext cx="4918903" cy="4351338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76323"/>
            <a:ext cx="5181600" cy="3449942"/>
          </a:xfrm>
        </p:spPr>
      </p:pic>
      <p:sp>
        <p:nvSpPr>
          <p:cNvPr id="8" name="TextBox 7"/>
          <p:cNvSpPr txBox="1"/>
          <p:nvPr/>
        </p:nvSpPr>
        <p:spPr>
          <a:xfrm>
            <a:off x="6798364" y="954157"/>
            <a:ext cx="40551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Freytag’s Pyramid</a:t>
            </a:r>
          </a:p>
        </p:txBody>
      </p:sp>
    </p:spTree>
    <p:extLst>
      <p:ext uri="{BB962C8B-B14F-4D97-AF65-F5344CB8AC3E}">
        <p14:creationId xmlns:p14="http://schemas.microsoft.com/office/powerpoint/2010/main" val="1292227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Narrative in Data: 6 story Arcs in Western Lit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661618"/>
            <a:ext cx="5181600" cy="1720970"/>
          </a:xfrm>
        </p:spPr>
        <p:txBody>
          <a:bodyPr/>
          <a:lstStyle/>
          <a:p>
            <a:r>
              <a:rPr lang="en-US" dirty="0"/>
              <a:t>Constant rise (rags-to-riches)</a:t>
            </a:r>
          </a:p>
          <a:p>
            <a:r>
              <a:rPr lang="en-US" dirty="0"/>
              <a:t>Constant fall (tragedies)</a:t>
            </a:r>
          </a:p>
          <a:p>
            <a:r>
              <a:rPr lang="en-US" dirty="0"/>
              <a:t>Fall and rise (man-in-a-hole)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87" y="1431235"/>
            <a:ext cx="11996313" cy="3024758"/>
          </a:xfr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193843" y="4661618"/>
            <a:ext cx="5181600" cy="17209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Rise and fall (Icarus)</a:t>
            </a:r>
          </a:p>
          <a:p>
            <a:r>
              <a:rPr lang="en-US" dirty="0"/>
              <a:t>Rise-fall-rise </a:t>
            </a:r>
          </a:p>
          <a:p>
            <a:r>
              <a:rPr lang="en-US" dirty="0"/>
              <a:t>Fall-rise-fall (Oedipus)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784643" y="6382588"/>
            <a:ext cx="331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dirty="0" err="1"/>
              <a:t>https</a:t>
            </a:r>
            <a:r>
              <a:rPr lang="mr-IN" dirty="0"/>
              <a:t>://</a:t>
            </a:r>
            <a:r>
              <a:rPr lang="mr-IN" dirty="0" err="1"/>
              <a:t>arxiv.org</a:t>
            </a:r>
            <a:r>
              <a:rPr lang="mr-IN" dirty="0"/>
              <a:t>/</a:t>
            </a:r>
            <a:r>
              <a:rPr lang="mr-IN" dirty="0" err="1"/>
              <a:t>abs</a:t>
            </a:r>
            <a:r>
              <a:rPr lang="mr-IN" dirty="0"/>
              <a:t>/1606.07772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734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Author-Centered Stories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Research Question</a:t>
            </a:r>
          </a:p>
          <a:p>
            <a:r>
              <a:rPr lang="en-US" dirty="0"/>
              <a:t>Data</a:t>
            </a:r>
          </a:p>
          <a:p>
            <a:r>
              <a:rPr lang="en-US" dirty="0"/>
              <a:t>Methods</a:t>
            </a:r>
          </a:p>
          <a:p>
            <a:r>
              <a:rPr lang="en-US" dirty="0"/>
              <a:t>Results</a:t>
            </a:r>
          </a:p>
          <a:p>
            <a:r>
              <a:rPr lang="en-US" dirty="0"/>
              <a:t>Conclusion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823" y="365125"/>
            <a:ext cx="5041996" cy="6294092"/>
          </a:xfrm>
        </p:spPr>
      </p:pic>
      <p:sp>
        <p:nvSpPr>
          <p:cNvPr id="6" name="TextBox 5"/>
          <p:cNvSpPr txBox="1"/>
          <p:nvPr/>
        </p:nvSpPr>
        <p:spPr>
          <a:xfrm>
            <a:off x="838200" y="6420678"/>
            <a:ext cx="5521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umc.libguides.com</a:t>
            </a:r>
            <a:r>
              <a:rPr lang="en-US" dirty="0"/>
              <a:t>/</a:t>
            </a:r>
            <a:r>
              <a:rPr lang="en-US" dirty="0" err="1"/>
              <a:t>c.php?g</a:t>
            </a:r>
            <a:r>
              <a:rPr lang="en-US" dirty="0"/>
              <a:t>=685373&amp;p=4843026</a:t>
            </a:r>
          </a:p>
        </p:txBody>
      </p:sp>
    </p:spTree>
    <p:extLst>
      <p:ext uri="{BB962C8B-B14F-4D97-AF65-F5344CB8AC3E}">
        <p14:creationId xmlns:p14="http://schemas.microsoft.com/office/powerpoint/2010/main" val="893133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Reader-centered (data) stories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Begin with the finale</a:t>
            </a:r>
          </a:p>
          <a:p>
            <a:endParaRPr lang="en-US" dirty="0"/>
          </a:p>
          <a:p>
            <a:r>
              <a:rPr lang="en-US" dirty="0"/>
              <a:t>Engage </a:t>
            </a:r>
          </a:p>
          <a:p>
            <a:r>
              <a:rPr lang="en-US" dirty="0"/>
              <a:t>Expose </a:t>
            </a:r>
          </a:p>
          <a:p>
            <a:r>
              <a:rPr lang="en-US" dirty="0"/>
              <a:t>Explain</a:t>
            </a:r>
          </a:p>
          <a:p>
            <a:r>
              <a:rPr lang="en-US" dirty="0"/>
              <a:t>Extrapolate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What will I learn from this visualization?</a:t>
            </a:r>
          </a:p>
          <a:p>
            <a:endParaRPr lang="en-US" dirty="0"/>
          </a:p>
          <a:p>
            <a:r>
              <a:rPr lang="en-US" dirty="0"/>
              <a:t>What questions/data led you there?</a:t>
            </a:r>
          </a:p>
          <a:p>
            <a:r>
              <a:rPr lang="en-US" dirty="0"/>
              <a:t>Where is the hook?</a:t>
            </a:r>
          </a:p>
        </p:txBody>
      </p:sp>
    </p:spTree>
    <p:extLst>
      <p:ext uri="{BB962C8B-B14F-4D97-AF65-F5344CB8AC3E}">
        <p14:creationId xmlns:p14="http://schemas.microsoft.com/office/powerpoint/2010/main" val="1976952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C00E5-0D62-4BA9-8385-EC27270CD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Hooks, </a:t>
            </a:r>
            <a:r>
              <a:rPr lang="en-US" dirty="0" err="1"/>
              <a:t>Ledes</a:t>
            </a:r>
            <a:r>
              <a:rPr lang="en-US" dirty="0"/>
              <a:t>, and Other Nice Things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128F8-A2F9-4E9F-A169-46F3683F780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Why?</a:t>
            </a:r>
          </a:p>
          <a:p>
            <a:r>
              <a:rPr lang="en-US" dirty="0"/>
              <a:t>Grab attention</a:t>
            </a:r>
          </a:p>
          <a:p>
            <a:r>
              <a:rPr lang="en-US" dirty="0"/>
              <a:t>Develop an emotional connection</a:t>
            </a:r>
          </a:p>
          <a:p>
            <a:r>
              <a:rPr lang="en-US" dirty="0"/>
              <a:t>Compel someone to invest their time</a:t>
            </a:r>
          </a:p>
          <a:p>
            <a:r>
              <a:rPr lang="en-US" dirty="0"/>
              <a:t>Make meaning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E802B5-40BD-4718-BDE4-72187C8A2F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How?</a:t>
            </a:r>
          </a:p>
          <a:p>
            <a:r>
              <a:rPr lang="en-US" dirty="0"/>
              <a:t>Title</a:t>
            </a:r>
          </a:p>
          <a:p>
            <a:r>
              <a:rPr lang="en-US" dirty="0"/>
              <a:t>Expose the ending in a sentence</a:t>
            </a:r>
          </a:p>
          <a:p>
            <a:r>
              <a:rPr lang="en-US" dirty="0"/>
              <a:t>Expose the ending in a rhetorical question</a:t>
            </a:r>
          </a:p>
          <a:p>
            <a:r>
              <a:rPr lang="en-US" dirty="0"/>
              <a:t>Shocking numbers</a:t>
            </a:r>
          </a:p>
          <a:p>
            <a:r>
              <a:rPr lang="en-US" dirty="0"/>
              <a:t>Present a question(s)</a:t>
            </a:r>
          </a:p>
        </p:txBody>
      </p:sp>
    </p:spTree>
    <p:extLst>
      <p:ext uri="{BB962C8B-B14F-4D97-AF65-F5344CB8AC3E}">
        <p14:creationId xmlns:p14="http://schemas.microsoft.com/office/powerpoint/2010/main" val="581013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3AE41BE-7DEF-4A1A-8C7A-7FBFACE25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Cut </a:t>
            </a:r>
            <a:r>
              <a:rPr lang="en-US" dirty="0" err="1"/>
              <a:t>Cut</a:t>
            </a:r>
            <a:r>
              <a:rPr lang="en-US" dirty="0"/>
              <a:t> </a:t>
            </a:r>
            <a:r>
              <a:rPr lang="en-US" dirty="0" err="1"/>
              <a:t>Cut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64D70C-DE91-4EC2-BC48-F8D609DDB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Remove any charts that do not make your point</a:t>
            </a:r>
          </a:p>
          <a:p>
            <a:r>
              <a:rPr lang="en-US" dirty="0"/>
              <a:t>Make your point as clearly as possible as early as possible</a:t>
            </a:r>
          </a:p>
          <a:p>
            <a:r>
              <a:rPr lang="en-US" dirty="0"/>
              <a:t>Reinforce the logic that you came to AFTER you make your point</a:t>
            </a:r>
          </a:p>
          <a:p>
            <a:r>
              <a:rPr lang="en-US" dirty="0"/>
              <a:t>Digging deeper belongs in the appendix</a:t>
            </a:r>
          </a:p>
          <a:p>
            <a:r>
              <a:rPr lang="en-US" dirty="0"/>
              <a:t>Break these rules as relevant</a:t>
            </a:r>
          </a:p>
        </p:txBody>
      </p:sp>
    </p:spTree>
    <p:extLst>
      <p:ext uri="{BB962C8B-B14F-4D97-AF65-F5344CB8AC3E}">
        <p14:creationId xmlns:p14="http://schemas.microsoft.com/office/powerpoint/2010/main" val="789863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Storyboarding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ending: 1 major takeaway you want your audience to get</a:t>
            </a:r>
          </a:p>
          <a:p>
            <a:r>
              <a:rPr lang="en-US" dirty="0"/>
              <a:t>All of the </a:t>
            </a:r>
            <a:r>
              <a:rPr lang="en-US" dirty="0" err="1"/>
              <a:t>subpoints</a:t>
            </a:r>
            <a:r>
              <a:rPr lang="en-US" dirty="0"/>
              <a:t> that will get you there</a:t>
            </a:r>
          </a:p>
          <a:p>
            <a:r>
              <a:rPr lang="en-US" dirty="0"/>
              <a:t>The problem or tension</a:t>
            </a:r>
          </a:p>
          <a:p>
            <a:r>
              <a:rPr lang="en-US" dirty="0"/>
              <a:t>Future implications</a:t>
            </a:r>
          </a:p>
          <a:p>
            <a:r>
              <a:rPr lang="en-US" dirty="0"/>
              <a:t>Discard pile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75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17751</TotalTime>
  <Words>336</Words>
  <Application>Microsoft Office PowerPoint</Application>
  <PresentationFormat>Widescreen</PresentationFormat>
  <Paragraphs>80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Storytelling</vt:lpstr>
      <vt:lpstr>Forum Discussion</vt:lpstr>
      <vt:lpstr>Narrative</vt:lpstr>
      <vt:lpstr>Narrative in Data: 6 story Arcs in Western Lit</vt:lpstr>
      <vt:lpstr>Author-Centered Stories</vt:lpstr>
      <vt:lpstr>Reader-centered (data) stories</vt:lpstr>
      <vt:lpstr>Hooks, Ledes, and Other Nice Things</vt:lpstr>
      <vt:lpstr>Cut Cut Cut</vt:lpstr>
      <vt:lpstr>Storyboarding </vt:lpstr>
      <vt:lpstr>Storyboarding - organization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Storytelling</dc:title>
  <dc:creator>anonymous</dc:creator>
  <cp:lastModifiedBy>Michelle McSweeney</cp:lastModifiedBy>
  <cp:revision>24</cp:revision>
  <dcterms:created xsi:type="dcterms:W3CDTF">2018-06-18T01:39:22Z</dcterms:created>
  <dcterms:modified xsi:type="dcterms:W3CDTF">2022-11-14T13:06:46Z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a1855b2-0a05-4494-a903-f3f23f3f98e0_Enabled">
    <vt:lpwstr>true</vt:lpwstr>
  </property>
  <property fmtid="{D5CDD505-2E9C-101B-9397-08002B2CF9AE}" pid="3" name="MSIP_Label_fa1855b2-0a05-4494-a903-f3f23f3f98e0_SetDate">
    <vt:lpwstr>2022-11-14T13:06:46Z</vt:lpwstr>
  </property>
  <property fmtid="{D5CDD505-2E9C-101B-9397-08002B2CF9AE}" pid="4" name="MSIP_Label_fa1855b2-0a05-4494-a903-f3f23f3f98e0_Method">
    <vt:lpwstr>Standard</vt:lpwstr>
  </property>
  <property fmtid="{D5CDD505-2E9C-101B-9397-08002B2CF9AE}" pid="5" name="MSIP_Label_fa1855b2-0a05-4494-a903-f3f23f3f98e0_Name">
    <vt:lpwstr>defa4170-0d19-0005-0004-bc88714345d2</vt:lpwstr>
  </property>
  <property fmtid="{D5CDD505-2E9C-101B-9397-08002B2CF9AE}" pid="6" name="MSIP_Label_fa1855b2-0a05-4494-a903-f3f23f3f98e0_SiteId">
    <vt:lpwstr>6f60f0b3-5f06-4e09-9715-989dba8cc7d8</vt:lpwstr>
  </property>
  <property fmtid="{D5CDD505-2E9C-101B-9397-08002B2CF9AE}" pid="7" name="MSIP_Label_fa1855b2-0a05-4494-a903-f3f23f3f98e0_ActionId">
    <vt:lpwstr>268e3458-b5c8-407b-9f62-4115f3d31435</vt:lpwstr>
  </property>
  <property fmtid="{D5CDD505-2E9C-101B-9397-08002B2CF9AE}" pid="8" name="MSIP_Label_fa1855b2-0a05-4494-a903-f3f23f3f98e0_ContentBits">
    <vt:lpwstr>0</vt:lpwstr>
  </property>
</Properties>
</file>