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5"/>
  </p:notesMasterIdLst>
  <p:sldIdLst>
    <p:sldId id="343" r:id="rId2"/>
    <p:sldId id="286" r:id="rId3"/>
    <p:sldId id="288" r:id="rId4"/>
    <p:sldId id="344" r:id="rId5"/>
    <p:sldId id="289" r:id="rId6"/>
    <p:sldId id="290" r:id="rId7"/>
    <p:sldId id="345" r:id="rId8"/>
    <p:sldId id="291" r:id="rId9"/>
    <p:sldId id="269" r:id="rId10"/>
    <p:sldId id="324" r:id="rId11"/>
    <p:sldId id="323" r:id="rId12"/>
    <p:sldId id="330" r:id="rId13"/>
    <p:sldId id="266" r:id="rId14"/>
    <p:sldId id="362" r:id="rId15"/>
    <p:sldId id="359" r:id="rId16"/>
    <p:sldId id="361" r:id="rId17"/>
    <p:sldId id="357" r:id="rId18"/>
    <p:sldId id="267" r:id="rId19"/>
    <p:sldId id="327" r:id="rId20"/>
    <p:sldId id="346" r:id="rId21"/>
    <p:sldId id="325" r:id="rId22"/>
    <p:sldId id="326" r:id="rId23"/>
    <p:sldId id="329" r:id="rId24"/>
    <p:sldId id="348" r:id="rId25"/>
    <p:sldId id="353" r:id="rId26"/>
    <p:sldId id="352" r:id="rId27"/>
    <p:sldId id="347" r:id="rId28"/>
    <p:sldId id="356" r:id="rId29"/>
    <p:sldId id="349" r:id="rId30"/>
    <p:sldId id="351" r:id="rId31"/>
    <p:sldId id="355" r:id="rId32"/>
    <p:sldId id="328" r:id="rId33"/>
    <p:sldId id="360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2"/>
    <p:restoredTop sz="94404"/>
  </p:normalViewPr>
  <p:slideViewPr>
    <p:cSldViewPr snapToGrid="0" snapToObjects="1">
      <p:cViewPr varScale="1">
        <p:scale>
          <a:sx n="70" d="100"/>
          <a:sy n="70" d="100"/>
        </p:scale>
        <p:origin x="5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7298B5-8B78-A243-A965-63F543EFF1F3}" type="doc">
      <dgm:prSet loTypeId="urn:microsoft.com/office/officeart/2005/8/layout/hierarchy6" loCatId="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87982757-D5A3-C047-9064-9E806AE0034F}">
      <dgm:prSet phldrT="[Text]"/>
      <dgm:spPr/>
      <dgm:t>
        <a:bodyPr/>
        <a:lstStyle/>
        <a:p>
          <a:r>
            <a:rPr lang="en-US" dirty="0"/>
            <a:t>Data</a:t>
          </a:r>
        </a:p>
      </dgm:t>
    </dgm:pt>
    <dgm:pt modelId="{EA72C414-CD8A-1F4C-AA3F-9676C4B30E27}" type="parTrans" cxnId="{70B74669-E305-7148-AF57-71267E40962E}">
      <dgm:prSet/>
      <dgm:spPr/>
      <dgm:t>
        <a:bodyPr/>
        <a:lstStyle/>
        <a:p>
          <a:endParaRPr lang="en-US"/>
        </a:p>
      </dgm:t>
    </dgm:pt>
    <dgm:pt modelId="{F7160EB6-4925-F141-A2F0-B283DF676835}" type="sibTrans" cxnId="{70B74669-E305-7148-AF57-71267E40962E}">
      <dgm:prSet/>
      <dgm:spPr/>
      <dgm:t>
        <a:bodyPr/>
        <a:lstStyle/>
        <a:p>
          <a:endParaRPr lang="en-US"/>
        </a:p>
      </dgm:t>
    </dgm:pt>
    <dgm:pt modelId="{0CCB6DB5-0C29-4047-A97B-979D30DB9253}">
      <dgm:prSet phldrT="[Text]"/>
      <dgm:spPr/>
      <dgm:t>
        <a:bodyPr/>
        <a:lstStyle/>
        <a:p>
          <a:r>
            <a:rPr lang="en-US" dirty="0"/>
            <a:t>Categorical</a:t>
          </a:r>
        </a:p>
        <a:p>
          <a:r>
            <a:rPr lang="en-US" dirty="0"/>
            <a:t>DIMENSIONS</a:t>
          </a:r>
        </a:p>
        <a:p>
          <a:r>
            <a:rPr lang="en-US" dirty="0"/>
            <a:t>GREEN PILL</a:t>
          </a:r>
          <a:r>
            <a:rPr lang="en-US" baseline="0" dirty="0"/>
            <a:t> </a:t>
          </a:r>
          <a:endParaRPr lang="en-US" dirty="0"/>
        </a:p>
      </dgm:t>
    </dgm:pt>
    <dgm:pt modelId="{B1FD212F-89C0-2C40-88AC-0A846D206CCB}" type="parTrans" cxnId="{25A2CD87-0A7B-3B40-983F-67E32103266A}">
      <dgm:prSet/>
      <dgm:spPr/>
      <dgm:t>
        <a:bodyPr/>
        <a:lstStyle/>
        <a:p>
          <a:endParaRPr lang="en-US"/>
        </a:p>
      </dgm:t>
    </dgm:pt>
    <dgm:pt modelId="{F854C3C9-A6A7-234A-BBBA-BD97F53BFD0A}" type="sibTrans" cxnId="{25A2CD87-0A7B-3B40-983F-67E32103266A}">
      <dgm:prSet/>
      <dgm:spPr/>
      <dgm:t>
        <a:bodyPr/>
        <a:lstStyle/>
        <a:p>
          <a:endParaRPr lang="en-US"/>
        </a:p>
      </dgm:t>
    </dgm:pt>
    <dgm:pt modelId="{8634C61C-1071-9B45-A619-5CD9B7675BA3}">
      <dgm:prSet phldrT="[Text]"/>
      <dgm:spPr/>
      <dgm:t>
        <a:bodyPr/>
        <a:lstStyle/>
        <a:p>
          <a:r>
            <a:rPr lang="en-US" dirty="0"/>
            <a:t>Numeric</a:t>
          </a:r>
        </a:p>
        <a:p>
          <a:r>
            <a:rPr lang="en-US" dirty="0"/>
            <a:t>MEASURES</a:t>
          </a:r>
        </a:p>
        <a:p>
          <a:r>
            <a:rPr lang="en-US" dirty="0"/>
            <a:t>BLUE PILL</a:t>
          </a:r>
        </a:p>
      </dgm:t>
    </dgm:pt>
    <dgm:pt modelId="{58569DA0-73AF-6142-B6EC-0D9323A132D2}" type="parTrans" cxnId="{D792413A-1F3C-DB4F-8441-F405DC8EB98A}">
      <dgm:prSet/>
      <dgm:spPr/>
      <dgm:t>
        <a:bodyPr/>
        <a:lstStyle/>
        <a:p>
          <a:endParaRPr lang="en-US"/>
        </a:p>
      </dgm:t>
    </dgm:pt>
    <dgm:pt modelId="{1FE5599C-249B-A44C-A656-F0BB2BF69780}" type="sibTrans" cxnId="{D792413A-1F3C-DB4F-8441-F405DC8EB98A}">
      <dgm:prSet/>
      <dgm:spPr/>
      <dgm:t>
        <a:bodyPr/>
        <a:lstStyle/>
        <a:p>
          <a:endParaRPr lang="en-US"/>
        </a:p>
      </dgm:t>
    </dgm:pt>
    <dgm:pt modelId="{E170CCE0-9B7F-4A43-A2DE-E3C2A41DBC5B}">
      <dgm:prSet phldrT="[Text]"/>
      <dgm:spPr/>
      <dgm:t>
        <a:bodyPr/>
        <a:lstStyle/>
        <a:p>
          <a:r>
            <a:rPr lang="en-US" dirty="0"/>
            <a:t>Discrete</a:t>
          </a:r>
        </a:p>
      </dgm:t>
    </dgm:pt>
    <dgm:pt modelId="{5CE9F8CA-657F-A947-8BB3-AAA97B12E4E8}" type="parTrans" cxnId="{297865A8-100A-C648-8825-7561F5D1107E}">
      <dgm:prSet/>
      <dgm:spPr/>
      <dgm:t>
        <a:bodyPr/>
        <a:lstStyle/>
        <a:p>
          <a:endParaRPr lang="en-US"/>
        </a:p>
      </dgm:t>
    </dgm:pt>
    <dgm:pt modelId="{7ED1DB7B-00D3-DC48-AE29-7A502333DBD3}" type="sibTrans" cxnId="{297865A8-100A-C648-8825-7561F5D1107E}">
      <dgm:prSet/>
      <dgm:spPr/>
      <dgm:t>
        <a:bodyPr/>
        <a:lstStyle/>
        <a:p>
          <a:endParaRPr lang="en-US"/>
        </a:p>
      </dgm:t>
    </dgm:pt>
    <dgm:pt modelId="{ADD554DE-D8FF-ED4D-A954-5D6CF386367C}">
      <dgm:prSet phldrT="[Text]"/>
      <dgm:spPr/>
      <dgm:t>
        <a:bodyPr/>
        <a:lstStyle/>
        <a:p>
          <a:r>
            <a:rPr lang="en-US" dirty="0"/>
            <a:t>Continuous</a:t>
          </a:r>
        </a:p>
      </dgm:t>
    </dgm:pt>
    <dgm:pt modelId="{BC9C2DA3-DC64-6942-8C91-B034A7636A2B}" type="parTrans" cxnId="{CCAE11F9-7835-1C46-A545-9980A647E391}">
      <dgm:prSet/>
      <dgm:spPr/>
      <dgm:t>
        <a:bodyPr/>
        <a:lstStyle/>
        <a:p>
          <a:endParaRPr lang="en-US"/>
        </a:p>
      </dgm:t>
    </dgm:pt>
    <dgm:pt modelId="{32373D72-8723-9044-8566-F5C809FE2EB8}" type="sibTrans" cxnId="{CCAE11F9-7835-1C46-A545-9980A647E391}">
      <dgm:prSet/>
      <dgm:spPr/>
      <dgm:t>
        <a:bodyPr/>
        <a:lstStyle/>
        <a:p>
          <a:endParaRPr lang="en-US"/>
        </a:p>
      </dgm:t>
    </dgm:pt>
    <dgm:pt modelId="{EACF48D2-6E9C-7F41-8289-8B2612F481CB}">
      <dgm:prSet phldrT="[Text]"/>
      <dgm:spPr/>
      <dgm:t>
        <a:bodyPr/>
        <a:lstStyle/>
        <a:p>
          <a:r>
            <a:rPr lang="en-US" dirty="0"/>
            <a:t>Ordinal</a:t>
          </a:r>
        </a:p>
      </dgm:t>
    </dgm:pt>
    <dgm:pt modelId="{F95CBD41-400C-9B45-9E5E-2DE6B36E39BE}" type="parTrans" cxnId="{78E46288-0CAF-BB44-B486-1CE06C0B5885}">
      <dgm:prSet/>
      <dgm:spPr/>
      <dgm:t>
        <a:bodyPr/>
        <a:lstStyle/>
        <a:p>
          <a:endParaRPr lang="en-US"/>
        </a:p>
      </dgm:t>
    </dgm:pt>
    <dgm:pt modelId="{DD3FB7C0-0246-E741-8FBA-C5A1A2690D09}" type="sibTrans" cxnId="{78E46288-0CAF-BB44-B486-1CE06C0B5885}">
      <dgm:prSet/>
      <dgm:spPr/>
      <dgm:t>
        <a:bodyPr/>
        <a:lstStyle/>
        <a:p>
          <a:endParaRPr lang="en-US"/>
        </a:p>
      </dgm:t>
    </dgm:pt>
    <dgm:pt modelId="{4C70B652-CC48-E141-829E-79C3BDA7662B}">
      <dgm:prSet phldrT="[Text]"/>
      <dgm:spPr/>
      <dgm:t>
        <a:bodyPr/>
        <a:lstStyle/>
        <a:p>
          <a:r>
            <a:rPr lang="en-US"/>
            <a:t>Dichotomous</a:t>
          </a:r>
          <a:endParaRPr lang="en-US" dirty="0"/>
        </a:p>
      </dgm:t>
    </dgm:pt>
    <dgm:pt modelId="{D2CF6171-B667-804C-AF49-0E6AE5C8A14B}" type="parTrans" cxnId="{4506F24C-BA39-F648-90B5-54696EFAFB1B}">
      <dgm:prSet/>
      <dgm:spPr/>
      <dgm:t>
        <a:bodyPr/>
        <a:lstStyle/>
        <a:p>
          <a:endParaRPr lang="en-US"/>
        </a:p>
      </dgm:t>
    </dgm:pt>
    <dgm:pt modelId="{E868FE07-239B-314A-997A-48271595FD35}" type="sibTrans" cxnId="{4506F24C-BA39-F648-90B5-54696EFAFB1B}">
      <dgm:prSet/>
      <dgm:spPr/>
      <dgm:t>
        <a:bodyPr/>
        <a:lstStyle/>
        <a:p>
          <a:endParaRPr lang="en-US"/>
        </a:p>
      </dgm:t>
    </dgm:pt>
    <dgm:pt modelId="{4C3A5FFF-02B0-184F-A475-4824402A42D5}">
      <dgm:prSet phldrT="[Text]"/>
      <dgm:spPr/>
      <dgm:t>
        <a:bodyPr/>
        <a:lstStyle/>
        <a:p>
          <a:r>
            <a:rPr lang="en-US" dirty="0"/>
            <a:t>Nominal</a:t>
          </a:r>
        </a:p>
      </dgm:t>
    </dgm:pt>
    <dgm:pt modelId="{C2AC3EC0-5852-0C4B-A50F-587B0458511C}" type="parTrans" cxnId="{7DDBDC7D-A32E-C840-90A0-C384AD1EE1EE}">
      <dgm:prSet/>
      <dgm:spPr/>
      <dgm:t>
        <a:bodyPr/>
        <a:lstStyle/>
        <a:p>
          <a:endParaRPr lang="en-US"/>
        </a:p>
      </dgm:t>
    </dgm:pt>
    <dgm:pt modelId="{5B729371-8811-4D49-82AD-D618D7F89619}" type="sibTrans" cxnId="{7DDBDC7D-A32E-C840-90A0-C384AD1EE1EE}">
      <dgm:prSet/>
      <dgm:spPr/>
      <dgm:t>
        <a:bodyPr/>
        <a:lstStyle/>
        <a:p>
          <a:endParaRPr lang="en-US"/>
        </a:p>
      </dgm:t>
    </dgm:pt>
    <dgm:pt modelId="{656166B3-3E8B-5A46-8AD4-ECDA498E07D7}" type="pres">
      <dgm:prSet presAssocID="{797298B5-8B78-A243-A965-63F543EFF1F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6B01863-8864-134C-A93A-C2A030E4111C}" type="pres">
      <dgm:prSet presAssocID="{797298B5-8B78-A243-A965-63F543EFF1F3}" presName="hierFlow" presStyleCnt="0"/>
      <dgm:spPr/>
    </dgm:pt>
    <dgm:pt modelId="{DFDE0E93-C2C8-BE46-8533-52DB0DC93A4D}" type="pres">
      <dgm:prSet presAssocID="{797298B5-8B78-A243-A965-63F543EFF1F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92C68583-7387-4D48-BF7D-5BEB38E9223C}" type="pres">
      <dgm:prSet presAssocID="{87982757-D5A3-C047-9064-9E806AE0034F}" presName="Name14" presStyleCnt="0"/>
      <dgm:spPr/>
    </dgm:pt>
    <dgm:pt modelId="{3A7338A6-5518-E34F-9903-C63938C55803}" type="pres">
      <dgm:prSet presAssocID="{87982757-D5A3-C047-9064-9E806AE0034F}" presName="level1Shape" presStyleLbl="node0" presStyleIdx="0" presStyleCnt="1" custLinFactNeighborX="-39733" custLinFactNeighborY="1809">
        <dgm:presLayoutVars>
          <dgm:chPref val="3"/>
        </dgm:presLayoutVars>
      </dgm:prSet>
      <dgm:spPr/>
    </dgm:pt>
    <dgm:pt modelId="{BD45C487-10B5-5045-BBEF-C5D2F587EBCE}" type="pres">
      <dgm:prSet presAssocID="{87982757-D5A3-C047-9064-9E806AE0034F}" presName="hierChild2" presStyleCnt="0"/>
      <dgm:spPr/>
    </dgm:pt>
    <dgm:pt modelId="{3FA7E4C3-BF36-6141-8AF0-74BBAB1B5CD0}" type="pres">
      <dgm:prSet presAssocID="{B1FD212F-89C0-2C40-88AC-0A846D206CCB}" presName="Name19" presStyleLbl="parChTrans1D2" presStyleIdx="0" presStyleCnt="2"/>
      <dgm:spPr/>
    </dgm:pt>
    <dgm:pt modelId="{5CDFC9E3-815E-6842-93BF-B04CD0CE5F41}" type="pres">
      <dgm:prSet presAssocID="{0CCB6DB5-0C29-4047-A97B-979D30DB9253}" presName="Name21" presStyleCnt="0"/>
      <dgm:spPr/>
    </dgm:pt>
    <dgm:pt modelId="{F01A2779-1C8B-9346-AE06-D507F1BDA8A2}" type="pres">
      <dgm:prSet presAssocID="{0CCB6DB5-0C29-4047-A97B-979D30DB9253}" presName="level2Shape" presStyleLbl="node2" presStyleIdx="0" presStyleCnt="2" custLinFactX="-548" custLinFactNeighborX="-100000" custLinFactNeighborY="-5044"/>
      <dgm:spPr/>
    </dgm:pt>
    <dgm:pt modelId="{0A162100-409C-974E-B373-2FBDBDEBC66E}" type="pres">
      <dgm:prSet presAssocID="{0CCB6DB5-0C29-4047-A97B-979D30DB9253}" presName="hierChild3" presStyleCnt="0"/>
      <dgm:spPr/>
    </dgm:pt>
    <dgm:pt modelId="{4B84A63F-0EE5-3440-AD4F-691F80E2BE77}" type="pres">
      <dgm:prSet presAssocID="{C2AC3EC0-5852-0C4B-A50F-587B0458511C}" presName="Name19" presStyleLbl="parChTrans1D3" presStyleIdx="0" presStyleCnt="5"/>
      <dgm:spPr/>
    </dgm:pt>
    <dgm:pt modelId="{1DCD50B3-36F8-DD41-A820-503007AF904D}" type="pres">
      <dgm:prSet presAssocID="{4C3A5FFF-02B0-184F-A475-4824402A42D5}" presName="Name21" presStyleCnt="0"/>
      <dgm:spPr/>
    </dgm:pt>
    <dgm:pt modelId="{CF631D9A-E377-C94F-92FC-0F9A56666A3A}" type="pres">
      <dgm:prSet presAssocID="{4C3A5FFF-02B0-184F-A475-4824402A42D5}" presName="level2Shape" presStyleLbl="node3" presStyleIdx="0" presStyleCnt="5"/>
      <dgm:spPr/>
    </dgm:pt>
    <dgm:pt modelId="{C6E97B23-E88F-014E-AC1E-05E74DD8BFAE}" type="pres">
      <dgm:prSet presAssocID="{4C3A5FFF-02B0-184F-A475-4824402A42D5}" presName="hierChild3" presStyleCnt="0"/>
      <dgm:spPr/>
    </dgm:pt>
    <dgm:pt modelId="{B3157C6C-0E3F-8C4A-B2FB-51E2B1A9C86E}" type="pres">
      <dgm:prSet presAssocID="{F95CBD41-400C-9B45-9E5E-2DE6B36E39BE}" presName="Name19" presStyleLbl="parChTrans1D3" presStyleIdx="1" presStyleCnt="5"/>
      <dgm:spPr/>
    </dgm:pt>
    <dgm:pt modelId="{F486B11F-0592-1A43-A115-CF956ACA5072}" type="pres">
      <dgm:prSet presAssocID="{EACF48D2-6E9C-7F41-8289-8B2612F481CB}" presName="Name21" presStyleCnt="0"/>
      <dgm:spPr/>
    </dgm:pt>
    <dgm:pt modelId="{CB787F9C-DD8B-6248-80ED-D527D69B038F}" type="pres">
      <dgm:prSet presAssocID="{EACF48D2-6E9C-7F41-8289-8B2612F481CB}" presName="level2Shape" presStyleLbl="node3" presStyleIdx="1" presStyleCnt="5"/>
      <dgm:spPr/>
    </dgm:pt>
    <dgm:pt modelId="{0DDF1194-BB9C-CE49-BC40-9CFE63E3C003}" type="pres">
      <dgm:prSet presAssocID="{EACF48D2-6E9C-7F41-8289-8B2612F481CB}" presName="hierChild3" presStyleCnt="0"/>
      <dgm:spPr/>
    </dgm:pt>
    <dgm:pt modelId="{C8E8D40C-063A-9743-8314-85002A698974}" type="pres">
      <dgm:prSet presAssocID="{D2CF6171-B667-804C-AF49-0E6AE5C8A14B}" presName="Name19" presStyleLbl="parChTrans1D3" presStyleIdx="2" presStyleCnt="5"/>
      <dgm:spPr/>
    </dgm:pt>
    <dgm:pt modelId="{A7E167BB-67AD-BD45-9947-F9A44FEBE2DF}" type="pres">
      <dgm:prSet presAssocID="{4C70B652-CC48-E141-829E-79C3BDA7662B}" presName="Name21" presStyleCnt="0"/>
      <dgm:spPr/>
    </dgm:pt>
    <dgm:pt modelId="{DF4504AA-53AA-904B-97DD-C17301A03EA9}" type="pres">
      <dgm:prSet presAssocID="{4C70B652-CC48-E141-829E-79C3BDA7662B}" presName="level2Shape" presStyleLbl="node3" presStyleIdx="2" presStyleCnt="5"/>
      <dgm:spPr/>
    </dgm:pt>
    <dgm:pt modelId="{FC67E10E-87B0-8341-B83A-989D899A3A69}" type="pres">
      <dgm:prSet presAssocID="{4C70B652-CC48-E141-829E-79C3BDA7662B}" presName="hierChild3" presStyleCnt="0"/>
      <dgm:spPr/>
    </dgm:pt>
    <dgm:pt modelId="{4819A760-D371-C349-8BDC-31A7E4A0B9CD}" type="pres">
      <dgm:prSet presAssocID="{58569DA0-73AF-6142-B6EC-0D9323A132D2}" presName="Name19" presStyleLbl="parChTrans1D2" presStyleIdx="1" presStyleCnt="2"/>
      <dgm:spPr/>
    </dgm:pt>
    <dgm:pt modelId="{B344A721-F8C3-E841-AA2D-694B392DE319}" type="pres">
      <dgm:prSet presAssocID="{8634C61C-1071-9B45-A619-5CD9B7675BA3}" presName="Name21" presStyleCnt="0"/>
      <dgm:spPr/>
    </dgm:pt>
    <dgm:pt modelId="{7AA93C08-B250-6347-847C-75EF1D4F2E3D}" type="pres">
      <dgm:prSet presAssocID="{8634C61C-1071-9B45-A619-5CD9B7675BA3}" presName="level2Shape" presStyleLbl="node2" presStyleIdx="1" presStyleCnt="2"/>
      <dgm:spPr/>
    </dgm:pt>
    <dgm:pt modelId="{30CAA223-874A-4C40-8C55-E497D449BAEA}" type="pres">
      <dgm:prSet presAssocID="{8634C61C-1071-9B45-A619-5CD9B7675BA3}" presName="hierChild3" presStyleCnt="0"/>
      <dgm:spPr/>
    </dgm:pt>
    <dgm:pt modelId="{B47827BD-280E-204A-BA21-E1A5F25898ED}" type="pres">
      <dgm:prSet presAssocID="{5CE9F8CA-657F-A947-8BB3-AAA97B12E4E8}" presName="Name19" presStyleLbl="parChTrans1D3" presStyleIdx="3" presStyleCnt="5"/>
      <dgm:spPr/>
    </dgm:pt>
    <dgm:pt modelId="{B5E4CD6D-8A63-A947-8365-0C779F829D90}" type="pres">
      <dgm:prSet presAssocID="{E170CCE0-9B7F-4A43-A2DE-E3C2A41DBC5B}" presName="Name21" presStyleCnt="0"/>
      <dgm:spPr/>
    </dgm:pt>
    <dgm:pt modelId="{6E497FC1-A7E0-5745-A55A-7958104E9EC9}" type="pres">
      <dgm:prSet presAssocID="{E170CCE0-9B7F-4A43-A2DE-E3C2A41DBC5B}" presName="level2Shape" presStyleLbl="node3" presStyleIdx="3" presStyleCnt="5"/>
      <dgm:spPr/>
    </dgm:pt>
    <dgm:pt modelId="{27FB9CB1-0895-5747-8487-CA3492E7E369}" type="pres">
      <dgm:prSet presAssocID="{E170CCE0-9B7F-4A43-A2DE-E3C2A41DBC5B}" presName="hierChild3" presStyleCnt="0"/>
      <dgm:spPr/>
    </dgm:pt>
    <dgm:pt modelId="{6146F728-B663-7D41-83DB-9D0E7B3BF28E}" type="pres">
      <dgm:prSet presAssocID="{BC9C2DA3-DC64-6942-8C91-B034A7636A2B}" presName="Name19" presStyleLbl="parChTrans1D3" presStyleIdx="4" presStyleCnt="5"/>
      <dgm:spPr/>
    </dgm:pt>
    <dgm:pt modelId="{5220215D-0615-E745-B368-8C2D86E46356}" type="pres">
      <dgm:prSet presAssocID="{ADD554DE-D8FF-ED4D-A954-5D6CF386367C}" presName="Name21" presStyleCnt="0"/>
      <dgm:spPr/>
    </dgm:pt>
    <dgm:pt modelId="{9FF4E09B-F8B1-2A47-A97B-33AC06A70F22}" type="pres">
      <dgm:prSet presAssocID="{ADD554DE-D8FF-ED4D-A954-5D6CF386367C}" presName="level2Shape" presStyleLbl="node3" presStyleIdx="4" presStyleCnt="5"/>
      <dgm:spPr/>
    </dgm:pt>
    <dgm:pt modelId="{B114BD87-230D-6243-939D-8B0D54CA08AF}" type="pres">
      <dgm:prSet presAssocID="{ADD554DE-D8FF-ED4D-A954-5D6CF386367C}" presName="hierChild3" presStyleCnt="0"/>
      <dgm:spPr/>
    </dgm:pt>
    <dgm:pt modelId="{095E2675-C065-C54A-A5F5-4109E5283754}" type="pres">
      <dgm:prSet presAssocID="{797298B5-8B78-A243-A965-63F543EFF1F3}" presName="bgShapesFlow" presStyleCnt="0"/>
      <dgm:spPr/>
    </dgm:pt>
  </dgm:ptLst>
  <dgm:cxnLst>
    <dgm:cxn modelId="{A5FBEE01-9070-764C-A82F-5D66AB674910}" type="presOf" srcId="{ADD554DE-D8FF-ED4D-A954-5D6CF386367C}" destId="{9FF4E09B-F8B1-2A47-A97B-33AC06A70F22}" srcOrd="0" destOrd="0" presId="urn:microsoft.com/office/officeart/2005/8/layout/hierarchy6"/>
    <dgm:cxn modelId="{96BE3827-62D6-6A48-81ED-02C2CDFF1E8C}" type="presOf" srcId="{4C70B652-CC48-E141-829E-79C3BDA7662B}" destId="{DF4504AA-53AA-904B-97DD-C17301A03EA9}" srcOrd="0" destOrd="0" presId="urn:microsoft.com/office/officeart/2005/8/layout/hierarchy6"/>
    <dgm:cxn modelId="{D792413A-1F3C-DB4F-8441-F405DC8EB98A}" srcId="{87982757-D5A3-C047-9064-9E806AE0034F}" destId="{8634C61C-1071-9B45-A619-5CD9B7675BA3}" srcOrd="1" destOrd="0" parTransId="{58569DA0-73AF-6142-B6EC-0D9323A132D2}" sibTransId="{1FE5599C-249B-A44C-A656-F0BB2BF69780}"/>
    <dgm:cxn modelId="{85A6A75E-1818-914D-8F31-D2ECF4BEA9F9}" type="presOf" srcId="{B1FD212F-89C0-2C40-88AC-0A846D206CCB}" destId="{3FA7E4C3-BF36-6141-8AF0-74BBAB1B5CD0}" srcOrd="0" destOrd="0" presId="urn:microsoft.com/office/officeart/2005/8/layout/hierarchy6"/>
    <dgm:cxn modelId="{55D4D342-1FE6-2048-B89A-8526CB0747DE}" type="presOf" srcId="{D2CF6171-B667-804C-AF49-0E6AE5C8A14B}" destId="{C8E8D40C-063A-9743-8314-85002A698974}" srcOrd="0" destOrd="0" presId="urn:microsoft.com/office/officeart/2005/8/layout/hierarchy6"/>
    <dgm:cxn modelId="{6B3A2B64-30EF-4C47-B41C-D1237C6CD674}" type="presOf" srcId="{C2AC3EC0-5852-0C4B-A50F-587B0458511C}" destId="{4B84A63F-0EE5-3440-AD4F-691F80E2BE77}" srcOrd="0" destOrd="0" presId="urn:microsoft.com/office/officeart/2005/8/layout/hierarchy6"/>
    <dgm:cxn modelId="{29C82F48-F30B-5248-B200-E02440693D8D}" type="presOf" srcId="{E170CCE0-9B7F-4A43-A2DE-E3C2A41DBC5B}" destId="{6E497FC1-A7E0-5745-A55A-7958104E9EC9}" srcOrd="0" destOrd="0" presId="urn:microsoft.com/office/officeart/2005/8/layout/hierarchy6"/>
    <dgm:cxn modelId="{70B74669-E305-7148-AF57-71267E40962E}" srcId="{797298B5-8B78-A243-A965-63F543EFF1F3}" destId="{87982757-D5A3-C047-9064-9E806AE0034F}" srcOrd="0" destOrd="0" parTransId="{EA72C414-CD8A-1F4C-AA3F-9676C4B30E27}" sibTransId="{F7160EB6-4925-F141-A2F0-B283DF676835}"/>
    <dgm:cxn modelId="{4506F24C-BA39-F648-90B5-54696EFAFB1B}" srcId="{0CCB6DB5-0C29-4047-A97B-979D30DB9253}" destId="{4C70B652-CC48-E141-829E-79C3BDA7662B}" srcOrd="2" destOrd="0" parTransId="{D2CF6171-B667-804C-AF49-0E6AE5C8A14B}" sibTransId="{E868FE07-239B-314A-997A-48271595FD35}"/>
    <dgm:cxn modelId="{47B51371-521A-4240-BA4F-5B3DEBDEC114}" type="presOf" srcId="{F95CBD41-400C-9B45-9E5E-2DE6B36E39BE}" destId="{B3157C6C-0E3F-8C4A-B2FB-51E2B1A9C86E}" srcOrd="0" destOrd="0" presId="urn:microsoft.com/office/officeart/2005/8/layout/hierarchy6"/>
    <dgm:cxn modelId="{F7281455-088A-CB40-AEA9-E1FC6A701CB5}" type="presOf" srcId="{797298B5-8B78-A243-A965-63F543EFF1F3}" destId="{656166B3-3E8B-5A46-8AD4-ECDA498E07D7}" srcOrd="0" destOrd="0" presId="urn:microsoft.com/office/officeart/2005/8/layout/hierarchy6"/>
    <dgm:cxn modelId="{7DDBDC7D-A32E-C840-90A0-C384AD1EE1EE}" srcId="{0CCB6DB5-0C29-4047-A97B-979D30DB9253}" destId="{4C3A5FFF-02B0-184F-A475-4824402A42D5}" srcOrd="0" destOrd="0" parTransId="{C2AC3EC0-5852-0C4B-A50F-587B0458511C}" sibTransId="{5B729371-8811-4D49-82AD-D618D7F89619}"/>
    <dgm:cxn modelId="{84144B87-78E2-CA46-8BCA-BF4BF98D3288}" type="presOf" srcId="{EACF48D2-6E9C-7F41-8289-8B2612F481CB}" destId="{CB787F9C-DD8B-6248-80ED-D527D69B038F}" srcOrd="0" destOrd="0" presId="urn:microsoft.com/office/officeart/2005/8/layout/hierarchy6"/>
    <dgm:cxn modelId="{25A2CD87-0A7B-3B40-983F-67E32103266A}" srcId="{87982757-D5A3-C047-9064-9E806AE0034F}" destId="{0CCB6DB5-0C29-4047-A97B-979D30DB9253}" srcOrd="0" destOrd="0" parTransId="{B1FD212F-89C0-2C40-88AC-0A846D206CCB}" sibTransId="{F854C3C9-A6A7-234A-BBBA-BD97F53BFD0A}"/>
    <dgm:cxn modelId="{78E46288-0CAF-BB44-B486-1CE06C0B5885}" srcId="{0CCB6DB5-0C29-4047-A97B-979D30DB9253}" destId="{EACF48D2-6E9C-7F41-8289-8B2612F481CB}" srcOrd="1" destOrd="0" parTransId="{F95CBD41-400C-9B45-9E5E-2DE6B36E39BE}" sibTransId="{DD3FB7C0-0246-E741-8FBA-C5A1A2690D09}"/>
    <dgm:cxn modelId="{46183B8D-6968-3646-974D-7539CD614DA5}" type="presOf" srcId="{58569DA0-73AF-6142-B6EC-0D9323A132D2}" destId="{4819A760-D371-C349-8BDC-31A7E4A0B9CD}" srcOrd="0" destOrd="0" presId="urn:microsoft.com/office/officeart/2005/8/layout/hierarchy6"/>
    <dgm:cxn modelId="{297865A8-100A-C648-8825-7561F5D1107E}" srcId="{8634C61C-1071-9B45-A619-5CD9B7675BA3}" destId="{E170CCE0-9B7F-4A43-A2DE-E3C2A41DBC5B}" srcOrd="0" destOrd="0" parTransId="{5CE9F8CA-657F-A947-8BB3-AAA97B12E4E8}" sibTransId="{7ED1DB7B-00D3-DC48-AE29-7A502333DBD3}"/>
    <dgm:cxn modelId="{94B973BB-D2D2-5A4B-A105-5D6EB1A7AA8B}" type="presOf" srcId="{0CCB6DB5-0C29-4047-A97B-979D30DB9253}" destId="{F01A2779-1C8B-9346-AE06-D507F1BDA8A2}" srcOrd="0" destOrd="0" presId="urn:microsoft.com/office/officeart/2005/8/layout/hierarchy6"/>
    <dgm:cxn modelId="{5871BEC5-77F1-0B4F-908B-A380407D9A88}" type="presOf" srcId="{8634C61C-1071-9B45-A619-5CD9B7675BA3}" destId="{7AA93C08-B250-6347-847C-75EF1D4F2E3D}" srcOrd="0" destOrd="0" presId="urn:microsoft.com/office/officeart/2005/8/layout/hierarchy6"/>
    <dgm:cxn modelId="{CAEBB2C7-4D10-424E-A892-5A97F373AA34}" type="presOf" srcId="{87982757-D5A3-C047-9064-9E806AE0034F}" destId="{3A7338A6-5518-E34F-9903-C63938C55803}" srcOrd="0" destOrd="0" presId="urn:microsoft.com/office/officeart/2005/8/layout/hierarchy6"/>
    <dgm:cxn modelId="{CC7C4AD7-AED0-4146-9503-51574685BEE8}" type="presOf" srcId="{4C3A5FFF-02B0-184F-A475-4824402A42D5}" destId="{CF631D9A-E377-C94F-92FC-0F9A56666A3A}" srcOrd="0" destOrd="0" presId="urn:microsoft.com/office/officeart/2005/8/layout/hierarchy6"/>
    <dgm:cxn modelId="{3CDAFAD9-9AD4-4843-B4A0-2285F9C12308}" type="presOf" srcId="{5CE9F8CA-657F-A947-8BB3-AAA97B12E4E8}" destId="{B47827BD-280E-204A-BA21-E1A5F25898ED}" srcOrd="0" destOrd="0" presId="urn:microsoft.com/office/officeart/2005/8/layout/hierarchy6"/>
    <dgm:cxn modelId="{748795F4-FAE8-654E-92E2-D921810D71AE}" type="presOf" srcId="{BC9C2DA3-DC64-6942-8C91-B034A7636A2B}" destId="{6146F728-B663-7D41-83DB-9D0E7B3BF28E}" srcOrd="0" destOrd="0" presId="urn:microsoft.com/office/officeart/2005/8/layout/hierarchy6"/>
    <dgm:cxn modelId="{CCAE11F9-7835-1C46-A545-9980A647E391}" srcId="{8634C61C-1071-9B45-A619-5CD9B7675BA3}" destId="{ADD554DE-D8FF-ED4D-A954-5D6CF386367C}" srcOrd="1" destOrd="0" parTransId="{BC9C2DA3-DC64-6942-8C91-B034A7636A2B}" sibTransId="{32373D72-8723-9044-8566-F5C809FE2EB8}"/>
    <dgm:cxn modelId="{B27344A4-E267-4E4C-A85E-277B0990AD05}" type="presParOf" srcId="{656166B3-3E8B-5A46-8AD4-ECDA498E07D7}" destId="{E6B01863-8864-134C-A93A-C2A030E4111C}" srcOrd="0" destOrd="0" presId="urn:microsoft.com/office/officeart/2005/8/layout/hierarchy6"/>
    <dgm:cxn modelId="{7E337558-D4EB-934D-9F39-D3D4081F8A86}" type="presParOf" srcId="{E6B01863-8864-134C-A93A-C2A030E4111C}" destId="{DFDE0E93-C2C8-BE46-8533-52DB0DC93A4D}" srcOrd="0" destOrd="0" presId="urn:microsoft.com/office/officeart/2005/8/layout/hierarchy6"/>
    <dgm:cxn modelId="{674C80BA-F488-F844-A296-CEA5C5C94A81}" type="presParOf" srcId="{DFDE0E93-C2C8-BE46-8533-52DB0DC93A4D}" destId="{92C68583-7387-4D48-BF7D-5BEB38E9223C}" srcOrd="0" destOrd="0" presId="urn:microsoft.com/office/officeart/2005/8/layout/hierarchy6"/>
    <dgm:cxn modelId="{9E834834-38AD-714B-A714-0262F6274D9D}" type="presParOf" srcId="{92C68583-7387-4D48-BF7D-5BEB38E9223C}" destId="{3A7338A6-5518-E34F-9903-C63938C55803}" srcOrd="0" destOrd="0" presId="urn:microsoft.com/office/officeart/2005/8/layout/hierarchy6"/>
    <dgm:cxn modelId="{56FE0F8E-5145-FC41-9A1D-073144C5F7B6}" type="presParOf" srcId="{92C68583-7387-4D48-BF7D-5BEB38E9223C}" destId="{BD45C487-10B5-5045-BBEF-C5D2F587EBCE}" srcOrd="1" destOrd="0" presId="urn:microsoft.com/office/officeart/2005/8/layout/hierarchy6"/>
    <dgm:cxn modelId="{AA101B31-BD17-934A-9C05-160F6652419B}" type="presParOf" srcId="{BD45C487-10B5-5045-BBEF-C5D2F587EBCE}" destId="{3FA7E4C3-BF36-6141-8AF0-74BBAB1B5CD0}" srcOrd="0" destOrd="0" presId="urn:microsoft.com/office/officeart/2005/8/layout/hierarchy6"/>
    <dgm:cxn modelId="{34E22D89-7B32-9F49-A671-BCF23A94F0A7}" type="presParOf" srcId="{BD45C487-10B5-5045-BBEF-C5D2F587EBCE}" destId="{5CDFC9E3-815E-6842-93BF-B04CD0CE5F41}" srcOrd="1" destOrd="0" presId="urn:microsoft.com/office/officeart/2005/8/layout/hierarchy6"/>
    <dgm:cxn modelId="{88258D58-BD82-6445-9F22-3FC3959EA61C}" type="presParOf" srcId="{5CDFC9E3-815E-6842-93BF-B04CD0CE5F41}" destId="{F01A2779-1C8B-9346-AE06-D507F1BDA8A2}" srcOrd="0" destOrd="0" presId="urn:microsoft.com/office/officeart/2005/8/layout/hierarchy6"/>
    <dgm:cxn modelId="{2C98C4B6-0F37-7F4C-9DB2-BDFD3DFF7731}" type="presParOf" srcId="{5CDFC9E3-815E-6842-93BF-B04CD0CE5F41}" destId="{0A162100-409C-974E-B373-2FBDBDEBC66E}" srcOrd="1" destOrd="0" presId="urn:microsoft.com/office/officeart/2005/8/layout/hierarchy6"/>
    <dgm:cxn modelId="{0B56E396-2A79-8C41-9DBC-08CE360422C8}" type="presParOf" srcId="{0A162100-409C-974E-B373-2FBDBDEBC66E}" destId="{4B84A63F-0EE5-3440-AD4F-691F80E2BE77}" srcOrd="0" destOrd="0" presId="urn:microsoft.com/office/officeart/2005/8/layout/hierarchy6"/>
    <dgm:cxn modelId="{FBB54338-CF5B-3B4F-AC63-953B93715253}" type="presParOf" srcId="{0A162100-409C-974E-B373-2FBDBDEBC66E}" destId="{1DCD50B3-36F8-DD41-A820-503007AF904D}" srcOrd="1" destOrd="0" presId="urn:microsoft.com/office/officeart/2005/8/layout/hierarchy6"/>
    <dgm:cxn modelId="{C292361B-3DEC-404C-9776-71C6E2AA6DE0}" type="presParOf" srcId="{1DCD50B3-36F8-DD41-A820-503007AF904D}" destId="{CF631D9A-E377-C94F-92FC-0F9A56666A3A}" srcOrd="0" destOrd="0" presId="urn:microsoft.com/office/officeart/2005/8/layout/hierarchy6"/>
    <dgm:cxn modelId="{A09E2C47-A100-2646-8E42-DD6DFACF5A1E}" type="presParOf" srcId="{1DCD50B3-36F8-DD41-A820-503007AF904D}" destId="{C6E97B23-E88F-014E-AC1E-05E74DD8BFAE}" srcOrd="1" destOrd="0" presId="urn:microsoft.com/office/officeart/2005/8/layout/hierarchy6"/>
    <dgm:cxn modelId="{E118C61D-00A8-854E-A4F4-C33287ED39C3}" type="presParOf" srcId="{0A162100-409C-974E-B373-2FBDBDEBC66E}" destId="{B3157C6C-0E3F-8C4A-B2FB-51E2B1A9C86E}" srcOrd="2" destOrd="0" presId="urn:microsoft.com/office/officeart/2005/8/layout/hierarchy6"/>
    <dgm:cxn modelId="{AA8CC71D-A79E-AF4B-B9C3-65AA52F03805}" type="presParOf" srcId="{0A162100-409C-974E-B373-2FBDBDEBC66E}" destId="{F486B11F-0592-1A43-A115-CF956ACA5072}" srcOrd="3" destOrd="0" presId="urn:microsoft.com/office/officeart/2005/8/layout/hierarchy6"/>
    <dgm:cxn modelId="{3AB275F1-22AA-7049-9FD0-1142714A55C5}" type="presParOf" srcId="{F486B11F-0592-1A43-A115-CF956ACA5072}" destId="{CB787F9C-DD8B-6248-80ED-D527D69B038F}" srcOrd="0" destOrd="0" presId="urn:microsoft.com/office/officeart/2005/8/layout/hierarchy6"/>
    <dgm:cxn modelId="{054C4577-5ABE-EA45-BFA4-F9C0AB49EEE5}" type="presParOf" srcId="{F486B11F-0592-1A43-A115-CF956ACA5072}" destId="{0DDF1194-BB9C-CE49-BC40-9CFE63E3C003}" srcOrd="1" destOrd="0" presId="urn:microsoft.com/office/officeart/2005/8/layout/hierarchy6"/>
    <dgm:cxn modelId="{5B1DFEF8-FFE5-F740-814E-FEE45AFB41AD}" type="presParOf" srcId="{0A162100-409C-974E-B373-2FBDBDEBC66E}" destId="{C8E8D40C-063A-9743-8314-85002A698974}" srcOrd="4" destOrd="0" presId="urn:microsoft.com/office/officeart/2005/8/layout/hierarchy6"/>
    <dgm:cxn modelId="{5CA8859D-4A93-9C4F-A3A1-FB5EF30B5A12}" type="presParOf" srcId="{0A162100-409C-974E-B373-2FBDBDEBC66E}" destId="{A7E167BB-67AD-BD45-9947-F9A44FEBE2DF}" srcOrd="5" destOrd="0" presId="urn:microsoft.com/office/officeart/2005/8/layout/hierarchy6"/>
    <dgm:cxn modelId="{0BDBFB56-AE32-3944-9D4B-38CF9F19E36C}" type="presParOf" srcId="{A7E167BB-67AD-BD45-9947-F9A44FEBE2DF}" destId="{DF4504AA-53AA-904B-97DD-C17301A03EA9}" srcOrd="0" destOrd="0" presId="urn:microsoft.com/office/officeart/2005/8/layout/hierarchy6"/>
    <dgm:cxn modelId="{54E10D1C-B8E9-6047-867B-30B71615DB4D}" type="presParOf" srcId="{A7E167BB-67AD-BD45-9947-F9A44FEBE2DF}" destId="{FC67E10E-87B0-8341-B83A-989D899A3A69}" srcOrd="1" destOrd="0" presId="urn:microsoft.com/office/officeart/2005/8/layout/hierarchy6"/>
    <dgm:cxn modelId="{9E8CF06F-4A3C-B645-860E-E6493673F29F}" type="presParOf" srcId="{BD45C487-10B5-5045-BBEF-C5D2F587EBCE}" destId="{4819A760-D371-C349-8BDC-31A7E4A0B9CD}" srcOrd="2" destOrd="0" presId="urn:microsoft.com/office/officeart/2005/8/layout/hierarchy6"/>
    <dgm:cxn modelId="{4BE66EDC-8424-AC4B-8605-94BD2DFF6EA0}" type="presParOf" srcId="{BD45C487-10B5-5045-BBEF-C5D2F587EBCE}" destId="{B344A721-F8C3-E841-AA2D-694B392DE319}" srcOrd="3" destOrd="0" presId="urn:microsoft.com/office/officeart/2005/8/layout/hierarchy6"/>
    <dgm:cxn modelId="{96F94DA6-7968-204E-B49F-1C412883ACF5}" type="presParOf" srcId="{B344A721-F8C3-E841-AA2D-694B392DE319}" destId="{7AA93C08-B250-6347-847C-75EF1D4F2E3D}" srcOrd="0" destOrd="0" presId="urn:microsoft.com/office/officeart/2005/8/layout/hierarchy6"/>
    <dgm:cxn modelId="{126D6592-BB6C-534B-9BBB-635F9A736B98}" type="presParOf" srcId="{B344A721-F8C3-E841-AA2D-694B392DE319}" destId="{30CAA223-874A-4C40-8C55-E497D449BAEA}" srcOrd="1" destOrd="0" presId="urn:microsoft.com/office/officeart/2005/8/layout/hierarchy6"/>
    <dgm:cxn modelId="{568B252A-AB5B-4349-B59C-F7475A503836}" type="presParOf" srcId="{30CAA223-874A-4C40-8C55-E497D449BAEA}" destId="{B47827BD-280E-204A-BA21-E1A5F25898ED}" srcOrd="0" destOrd="0" presId="urn:microsoft.com/office/officeart/2005/8/layout/hierarchy6"/>
    <dgm:cxn modelId="{79B38A86-2CC5-0542-814A-BC9B35A6D2B2}" type="presParOf" srcId="{30CAA223-874A-4C40-8C55-E497D449BAEA}" destId="{B5E4CD6D-8A63-A947-8365-0C779F829D90}" srcOrd="1" destOrd="0" presId="urn:microsoft.com/office/officeart/2005/8/layout/hierarchy6"/>
    <dgm:cxn modelId="{BADA1639-071D-3E4A-AE58-1FCFD17A315F}" type="presParOf" srcId="{B5E4CD6D-8A63-A947-8365-0C779F829D90}" destId="{6E497FC1-A7E0-5745-A55A-7958104E9EC9}" srcOrd="0" destOrd="0" presId="urn:microsoft.com/office/officeart/2005/8/layout/hierarchy6"/>
    <dgm:cxn modelId="{99AADFAF-0D05-CA40-A441-FC579AE59936}" type="presParOf" srcId="{B5E4CD6D-8A63-A947-8365-0C779F829D90}" destId="{27FB9CB1-0895-5747-8487-CA3492E7E369}" srcOrd="1" destOrd="0" presId="urn:microsoft.com/office/officeart/2005/8/layout/hierarchy6"/>
    <dgm:cxn modelId="{B11339D1-AC53-4F45-B9D5-43C7D75AD92D}" type="presParOf" srcId="{30CAA223-874A-4C40-8C55-E497D449BAEA}" destId="{6146F728-B663-7D41-83DB-9D0E7B3BF28E}" srcOrd="2" destOrd="0" presId="urn:microsoft.com/office/officeart/2005/8/layout/hierarchy6"/>
    <dgm:cxn modelId="{29DD33B1-FAB6-8646-B83A-482825EFAFB0}" type="presParOf" srcId="{30CAA223-874A-4C40-8C55-E497D449BAEA}" destId="{5220215D-0615-E745-B368-8C2D86E46356}" srcOrd="3" destOrd="0" presId="urn:microsoft.com/office/officeart/2005/8/layout/hierarchy6"/>
    <dgm:cxn modelId="{6B4DEAAE-1461-5040-B3A3-A9195706C80B}" type="presParOf" srcId="{5220215D-0615-E745-B368-8C2D86E46356}" destId="{9FF4E09B-F8B1-2A47-A97B-33AC06A70F22}" srcOrd="0" destOrd="0" presId="urn:microsoft.com/office/officeart/2005/8/layout/hierarchy6"/>
    <dgm:cxn modelId="{B97AC7B1-B210-BD40-BFCC-4C383A57D21A}" type="presParOf" srcId="{5220215D-0615-E745-B368-8C2D86E46356}" destId="{B114BD87-230D-6243-939D-8B0D54CA08AF}" srcOrd="1" destOrd="0" presId="urn:microsoft.com/office/officeart/2005/8/layout/hierarchy6"/>
    <dgm:cxn modelId="{0ECD535D-3545-024D-BDCE-B5D1E8DCFF30}" type="presParOf" srcId="{656166B3-3E8B-5A46-8AD4-ECDA498E07D7}" destId="{095E2675-C065-C54A-A5F5-4109E5283754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9D1EEF3-C740-4CD3-8FB3-CC807E6E2CE3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E76A40B-FB2C-45D7-A75E-02B17BB66D5D}">
      <dgm:prSet/>
      <dgm:spPr/>
      <dgm:t>
        <a:bodyPr/>
        <a:lstStyle/>
        <a:p>
          <a:r>
            <a:rPr lang="en-US"/>
            <a:t>All measurement converges on a norm</a:t>
          </a:r>
        </a:p>
      </dgm:t>
    </dgm:pt>
    <dgm:pt modelId="{9AFFF728-2DAF-4DF2-A0D5-7EA44459357D}" type="parTrans" cxnId="{E953EBFD-93A5-4287-AAD7-11C75CB6D5B9}">
      <dgm:prSet/>
      <dgm:spPr/>
      <dgm:t>
        <a:bodyPr/>
        <a:lstStyle/>
        <a:p>
          <a:endParaRPr lang="en-US"/>
        </a:p>
      </dgm:t>
    </dgm:pt>
    <dgm:pt modelId="{4D91EE65-4C82-4011-985F-D24021171F73}" type="sibTrans" cxnId="{E953EBFD-93A5-4287-AAD7-11C75CB6D5B9}">
      <dgm:prSet/>
      <dgm:spPr/>
      <dgm:t>
        <a:bodyPr/>
        <a:lstStyle/>
        <a:p>
          <a:endParaRPr lang="en-US"/>
        </a:p>
      </dgm:t>
    </dgm:pt>
    <dgm:pt modelId="{C8517E9E-2F96-4DD9-AA4A-1A3CB154B71C}">
      <dgm:prSet/>
      <dgm:spPr/>
      <dgm:t>
        <a:bodyPr/>
        <a:lstStyle/>
        <a:p>
          <a:r>
            <a:rPr lang="en-US"/>
            <a:t>Not all data is normally distributed (some is left or right skewed)</a:t>
          </a:r>
        </a:p>
      </dgm:t>
    </dgm:pt>
    <dgm:pt modelId="{CA2E6AC1-89CB-4509-A9FB-C2D03C05B519}" type="parTrans" cxnId="{8968047F-E345-4D9A-98BF-1815C1CDC0CF}">
      <dgm:prSet/>
      <dgm:spPr/>
      <dgm:t>
        <a:bodyPr/>
        <a:lstStyle/>
        <a:p>
          <a:endParaRPr lang="en-US"/>
        </a:p>
      </dgm:t>
    </dgm:pt>
    <dgm:pt modelId="{C721E545-BA4A-4EC5-B907-4149B0D0A581}" type="sibTrans" cxnId="{8968047F-E345-4D9A-98BF-1815C1CDC0CF}">
      <dgm:prSet/>
      <dgm:spPr/>
      <dgm:t>
        <a:bodyPr/>
        <a:lstStyle/>
        <a:p>
          <a:endParaRPr lang="en-US"/>
        </a:p>
      </dgm:t>
    </dgm:pt>
    <dgm:pt modelId="{697524AE-DC20-4D60-A6F2-D39E4EBC5EE5}" type="pres">
      <dgm:prSet presAssocID="{99D1EEF3-C740-4CD3-8FB3-CC807E6E2CE3}" presName="vert0" presStyleCnt="0">
        <dgm:presLayoutVars>
          <dgm:dir/>
          <dgm:animOne val="branch"/>
          <dgm:animLvl val="lvl"/>
        </dgm:presLayoutVars>
      </dgm:prSet>
      <dgm:spPr/>
    </dgm:pt>
    <dgm:pt modelId="{CA81F716-B795-4EB5-8063-EE8918831C0C}" type="pres">
      <dgm:prSet presAssocID="{AE76A40B-FB2C-45D7-A75E-02B17BB66D5D}" presName="thickLine" presStyleLbl="alignNode1" presStyleIdx="0" presStyleCnt="2"/>
      <dgm:spPr/>
    </dgm:pt>
    <dgm:pt modelId="{A2649FC7-DD02-4FE5-AB5C-ECA181F58539}" type="pres">
      <dgm:prSet presAssocID="{AE76A40B-FB2C-45D7-A75E-02B17BB66D5D}" presName="horz1" presStyleCnt="0"/>
      <dgm:spPr/>
    </dgm:pt>
    <dgm:pt modelId="{76B764D6-423F-485A-855A-49163BD1B789}" type="pres">
      <dgm:prSet presAssocID="{AE76A40B-FB2C-45D7-A75E-02B17BB66D5D}" presName="tx1" presStyleLbl="revTx" presStyleIdx="0" presStyleCnt="2"/>
      <dgm:spPr/>
    </dgm:pt>
    <dgm:pt modelId="{F23DA84F-54DF-4654-A933-5E3C06094BFD}" type="pres">
      <dgm:prSet presAssocID="{AE76A40B-FB2C-45D7-A75E-02B17BB66D5D}" presName="vert1" presStyleCnt="0"/>
      <dgm:spPr/>
    </dgm:pt>
    <dgm:pt modelId="{8D051360-893B-44F2-87CA-A842B1D84952}" type="pres">
      <dgm:prSet presAssocID="{C8517E9E-2F96-4DD9-AA4A-1A3CB154B71C}" presName="thickLine" presStyleLbl="alignNode1" presStyleIdx="1" presStyleCnt="2"/>
      <dgm:spPr/>
    </dgm:pt>
    <dgm:pt modelId="{9AECED4F-D7EB-46DB-B9E6-5D0C3C6433D0}" type="pres">
      <dgm:prSet presAssocID="{C8517E9E-2F96-4DD9-AA4A-1A3CB154B71C}" presName="horz1" presStyleCnt="0"/>
      <dgm:spPr/>
    </dgm:pt>
    <dgm:pt modelId="{B07EF7F1-22FE-4117-B16B-ADADEDE7A47E}" type="pres">
      <dgm:prSet presAssocID="{C8517E9E-2F96-4DD9-AA4A-1A3CB154B71C}" presName="tx1" presStyleLbl="revTx" presStyleIdx="1" presStyleCnt="2"/>
      <dgm:spPr/>
    </dgm:pt>
    <dgm:pt modelId="{2C759773-C3F5-4A4C-AE88-065A9F1E6F0D}" type="pres">
      <dgm:prSet presAssocID="{C8517E9E-2F96-4DD9-AA4A-1A3CB154B71C}" presName="vert1" presStyleCnt="0"/>
      <dgm:spPr/>
    </dgm:pt>
  </dgm:ptLst>
  <dgm:cxnLst>
    <dgm:cxn modelId="{64AB7B34-ADC9-461A-A737-937C95568AED}" type="presOf" srcId="{AE76A40B-FB2C-45D7-A75E-02B17BB66D5D}" destId="{76B764D6-423F-485A-855A-49163BD1B789}" srcOrd="0" destOrd="0" presId="urn:microsoft.com/office/officeart/2008/layout/LinedList"/>
    <dgm:cxn modelId="{8968047F-E345-4D9A-98BF-1815C1CDC0CF}" srcId="{99D1EEF3-C740-4CD3-8FB3-CC807E6E2CE3}" destId="{C8517E9E-2F96-4DD9-AA4A-1A3CB154B71C}" srcOrd="1" destOrd="0" parTransId="{CA2E6AC1-89CB-4509-A9FB-C2D03C05B519}" sibTransId="{C721E545-BA4A-4EC5-B907-4149B0D0A581}"/>
    <dgm:cxn modelId="{1C3D4A83-A425-405D-83EA-D530408C21C3}" type="presOf" srcId="{C8517E9E-2F96-4DD9-AA4A-1A3CB154B71C}" destId="{B07EF7F1-22FE-4117-B16B-ADADEDE7A47E}" srcOrd="0" destOrd="0" presId="urn:microsoft.com/office/officeart/2008/layout/LinedList"/>
    <dgm:cxn modelId="{6ECE80FC-FD87-4CDE-93AD-984FEB61B4E2}" type="presOf" srcId="{99D1EEF3-C740-4CD3-8FB3-CC807E6E2CE3}" destId="{697524AE-DC20-4D60-A6F2-D39E4EBC5EE5}" srcOrd="0" destOrd="0" presId="urn:microsoft.com/office/officeart/2008/layout/LinedList"/>
    <dgm:cxn modelId="{E953EBFD-93A5-4287-AAD7-11C75CB6D5B9}" srcId="{99D1EEF3-C740-4CD3-8FB3-CC807E6E2CE3}" destId="{AE76A40B-FB2C-45D7-A75E-02B17BB66D5D}" srcOrd="0" destOrd="0" parTransId="{9AFFF728-2DAF-4DF2-A0D5-7EA44459357D}" sibTransId="{4D91EE65-4C82-4011-985F-D24021171F73}"/>
    <dgm:cxn modelId="{8FA88A27-0AEF-414D-AC2B-22F49B3A8C1E}" type="presParOf" srcId="{697524AE-DC20-4D60-A6F2-D39E4EBC5EE5}" destId="{CA81F716-B795-4EB5-8063-EE8918831C0C}" srcOrd="0" destOrd="0" presId="urn:microsoft.com/office/officeart/2008/layout/LinedList"/>
    <dgm:cxn modelId="{BF79CFAD-9F4C-41E7-A2C2-67FDC1B09920}" type="presParOf" srcId="{697524AE-DC20-4D60-A6F2-D39E4EBC5EE5}" destId="{A2649FC7-DD02-4FE5-AB5C-ECA181F58539}" srcOrd="1" destOrd="0" presId="urn:microsoft.com/office/officeart/2008/layout/LinedList"/>
    <dgm:cxn modelId="{A65D877D-617E-4D9C-B5C8-2EECEF62E117}" type="presParOf" srcId="{A2649FC7-DD02-4FE5-AB5C-ECA181F58539}" destId="{76B764D6-423F-485A-855A-49163BD1B789}" srcOrd="0" destOrd="0" presId="urn:microsoft.com/office/officeart/2008/layout/LinedList"/>
    <dgm:cxn modelId="{EF05D4ED-1AA5-4AA4-B0BD-87AB9D336C99}" type="presParOf" srcId="{A2649FC7-DD02-4FE5-AB5C-ECA181F58539}" destId="{F23DA84F-54DF-4654-A933-5E3C06094BFD}" srcOrd="1" destOrd="0" presId="urn:microsoft.com/office/officeart/2008/layout/LinedList"/>
    <dgm:cxn modelId="{0D5904B7-4D35-48C6-B534-ADB6D78A8D4D}" type="presParOf" srcId="{697524AE-DC20-4D60-A6F2-D39E4EBC5EE5}" destId="{8D051360-893B-44F2-87CA-A842B1D84952}" srcOrd="2" destOrd="0" presId="urn:microsoft.com/office/officeart/2008/layout/LinedList"/>
    <dgm:cxn modelId="{788E80FC-FD19-4A0E-9E17-9D650A210B6F}" type="presParOf" srcId="{697524AE-DC20-4D60-A6F2-D39E4EBC5EE5}" destId="{9AECED4F-D7EB-46DB-B9E6-5D0C3C6433D0}" srcOrd="3" destOrd="0" presId="urn:microsoft.com/office/officeart/2008/layout/LinedList"/>
    <dgm:cxn modelId="{0A41DC7C-FE09-4494-B412-837483471385}" type="presParOf" srcId="{9AECED4F-D7EB-46DB-B9E6-5D0C3C6433D0}" destId="{B07EF7F1-22FE-4117-B16B-ADADEDE7A47E}" srcOrd="0" destOrd="0" presId="urn:microsoft.com/office/officeart/2008/layout/LinedList"/>
    <dgm:cxn modelId="{E65CC245-F8FC-4396-902A-CEF83CE14532}" type="presParOf" srcId="{9AECED4F-D7EB-46DB-B9E6-5D0C3C6433D0}" destId="{2C759773-C3F5-4A4C-AE88-065A9F1E6F0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8822513-1B0D-415F-949E-6ECACF12B8AA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A3E520C-C060-45CA-A250-04990F200545}">
      <dgm:prSet phldrT="[Text]" custT="1"/>
      <dgm:spPr/>
      <dgm:t>
        <a:bodyPr/>
        <a:lstStyle/>
        <a:p>
          <a:pPr algn="l"/>
          <a:r>
            <a:rPr lang="en-US" sz="2800" dirty="0"/>
            <a:t>We want to know which states have the most people living below the poverty line. We make a map where the darker the color of the state, the more people living in poverty. Can I use this map to compare New York with Wyoming? Why or Why not?</a:t>
          </a:r>
        </a:p>
      </dgm:t>
    </dgm:pt>
    <dgm:pt modelId="{A023D075-C631-48F7-8386-6FEAB006E4F3}" type="parTrans" cxnId="{BBBE1578-8EA0-4A8D-9C87-6874AA55E478}">
      <dgm:prSet/>
      <dgm:spPr/>
      <dgm:t>
        <a:bodyPr/>
        <a:lstStyle/>
        <a:p>
          <a:endParaRPr lang="en-US"/>
        </a:p>
      </dgm:t>
    </dgm:pt>
    <dgm:pt modelId="{1077F4C2-F2AF-4365-B5DE-59965CE0F719}" type="sibTrans" cxnId="{BBBE1578-8EA0-4A8D-9C87-6874AA55E478}">
      <dgm:prSet/>
      <dgm:spPr/>
      <dgm:t>
        <a:bodyPr/>
        <a:lstStyle/>
        <a:p>
          <a:endParaRPr lang="en-US"/>
        </a:p>
      </dgm:t>
    </dgm:pt>
    <dgm:pt modelId="{DAE5D5D2-802C-486D-9642-A385D6F4B1A7}">
      <dgm:prSet phldrT="[Text]" custT="1"/>
      <dgm:spPr/>
      <dgm:t>
        <a:bodyPr/>
        <a:lstStyle/>
        <a:p>
          <a:pPr algn="l"/>
          <a:r>
            <a:rPr lang="en-US" sz="2800" dirty="0"/>
            <a:t>We want to know if housing costs have increased. We make a line chart of median housing cost since 1920. Can I use this line to determine if housing has become more expensive? Why or why not?</a:t>
          </a:r>
        </a:p>
      </dgm:t>
    </dgm:pt>
    <dgm:pt modelId="{7C9A21C1-8CB9-498E-AD4E-7A84CBCB5EE1}" type="parTrans" cxnId="{EF9125E2-4DBE-447D-BF4B-948D4C1A10B6}">
      <dgm:prSet/>
      <dgm:spPr/>
      <dgm:t>
        <a:bodyPr/>
        <a:lstStyle/>
        <a:p>
          <a:endParaRPr lang="en-US"/>
        </a:p>
      </dgm:t>
    </dgm:pt>
    <dgm:pt modelId="{D855522A-A937-4E95-B224-149B2CCBEC8E}" type="sibTrans" cxnId="{EF9125E2-4DBE-447D-BF4B-948D4C1A10B6}">
      <dgm:prSet/>
      <dgm:spPr/>
      <dgm:t>
        <a:bodyPr/>
        <a:lstStyle/>
        <a:p>
          <a:endParaRPr lang="en-US"/>
        </a:p>
      </dgm:t>
    </dgm:pt>
    <dgm:pt modelId="{5729C556-61BF-4491-B8C1-796012A2B049}">
      <dgm:prSet phldrT="[Text]" custT="1"/>
      <dgm:spPr/>
      <dgm:t>
        <a:bodyPr/>
        <a:lstStyle/>
        <a:p>
          <a:pPr algn="l"/>
          <a:r>
            <a:rPr lang="en-US" sz="2100" dirty="0"/>
            <a:t>We want to decide what movie to watch. We take 4 factors into account, giving each one different relative importance. Can we just add them all together? Why or why not?</a:t>
          </a:r>
        </a:p>
        <a:p>
          <a:pPr algn="l"/>
          <a:r>
            <a:rPr lang="en-US" sz="1800" dirty="0"/>
            <a:t>30% IMDB Rating (on a 10 point scale)</a:t>
          </a:r>
        </a:p>
        <a:p>
          <a:pPr algn="l"/>
          <a:r>
            <a:rPr lang="en-US" sz="1800" dirty="0"/>
            <a:t>30% Our best friend’s rating (on a 3 point scale)</a:t>
          </a:r>
        </a:p>
        <a:p>
          <a:pPr algn="l"/>
          <a:r>
            <a:rPr lang="en-US" sz="1800" dirty="0"/>
            <a:t>25% Rotten Tomatoes rating (on a 5 point scale)</a:t>
          </a:r>
        </a:p>
        <a:p>
          <a:pPr algn="l"/>
          <a:r>
            <a:rPr lang="en-US" sz="1800" dirty="0"/>
            <a:t>15% the number of people who saw it in the theatre</a:t>
          </a:r>
        </a:p>
      </dgm:t>
    </dgm:pt>
    <dgm:pt modelId="{FDE8B9F6-CF71-479D-A35B-0B7A60F12AB9}" type="parTrans" cxnId="{B0B57E0A-F58B-400B-86F4-9367E8377EAE}">
      <dgm:prSet/>
      <dgm:spPr/>
      <dgm:t>
        <a:bodyPr/>
        <a:lstStyle/>
        <a:p>
          <a:endParaRPr lang="en-US"/>
        </a:p>
      </dgm:t>
    </dgm:pt>
    <dgm:pt modelId="{907BDEBE-2663-4665-8417-DB4F684B3972}" type="sibTrans" cxnId="{B0B57E0A-F58B-400B-86F4-9367E8377EAE}">
      <dgm:prSet/>
      <dgm:spPr/>
      <dgm:t>
        <a:bodyPr/>
        <a:lstStyle/>
        <a:p>
          <a:endParaRPr lang="en-US"/>
        </a:p>
      </dgm:t>
    </dgm:pt>
    <dgm:pt modelId="{4EE07B58-989C-4794-B18E-E223EA58F009}">
      <dgm:prSet phldrT="[Text]"/>
      <dgm:spPr/>
      <dgm:t>
        <a:bodyPr/>
        <a:lstStyle/>
        <a:p>
          <a:r>
            <a:rPr lang="en-US" dirty="0"/>
            <a:t>You want to figure out exactly how much time you will need to spend on different activities in order to get a job in your preferred field. You have a dataset of degree, hours spent on portfolio, and salary. How will you approach this problem?</a:t>
          </a:r>
        </a:p>
      </dgm:t>
    </dgm:pt>
    <dgm:pt modelId="{14FDDED7-71DA-41AC-9D8F-379013CE0F18}" type="parTrans" cxnId="{6E4DF025-4040-4FA5-91A2-54C09803D6DD}">
      <dgm:prSet/>
      <dgm:spPr/>
      <dgm:t>
        <a:bodyPr/>
        <a:lstStyle/>
        <a:p>
          <a:endParaRPr lang="en-US"/>
        </a:p>
      </dgm:t>
    </dgm:pt>
    <dgm:pt modelId="{53F8E6C9-A3EC-4088-BFEF-8A04D9A791E0}" type="sibTrans" cxnId="{6E4DF025-4040-4FA5-91A2-54C09803D6DD}">
      <dgm:prSet/>
      <dgm:spPr/>
      <dgm:t>
        <a:bodyPr/>
        <a:lstStyle/>
        <a:p>
          <a:endParaRPr lang="en-US"/>
        </a:p>
      </dgm:t>
    </dgm:pt>
    <dgm:pt modelId="{2843FB6C-0613-4489-96D1-07BE0392ED99}" type="pres">
      <dgm:prSet presAssocID="{18822513-1B0D-415F-949E-6ECACF12B8AA}" presName="diagram" presStyleCnt="0">
        <dgm:presLayoutVars>
          <dgm:dir/>
          <dgm:resizeHandles val="exact"/>
        </dgm:presLayoutVars>
      </dgm:prSet>
      <dgm:spPr/>
    </dgm:pt>
    <dgm:pt modelId="{9CEEC9BC-3DFC-45E1-9765-6A72544BD8BC}" type="pres">
      <dgm:prSet presAssocID="{AA3E520C-C060-45CA-A250-04990F200545}" presName="node" presStyleLbl="node1" presStyleIdx="0" presStyleCnt="4" custScaleX="130473" custScaleY="114099">
        <dgm:presLayoutVars>
          <dgm:bulletEnabled val="1"/>
        </dgm:presLayoutVars>
      </dgm:prSet>
      <dgm:spPr/>
    </dgm:pt>
    <dgm:pt modelId="{3DE4869C-38E6-452A-A725-304285D84EAF}" type="pres">
      <dgm:prSet presAssocID="{1077F4C2-F2AF-4365-B5DE-59965CE0F719}" presName="sibTrans" presStyleCnt="0"/>
      <dgm:spPr/>
    </dgm:pt>
    <dgm:pt modelId="{C25A6CBD-7ABC-4959-96DF-1C9061F2D5C1}" type="pres">
      <dgm:prSet presAssocID="{DAE5D5D2-802C-486D-9642-A385D6F4B1A7}" presName="node" presStyleLbl="node1" presStyleIdx="1" presStyleCnt="4" custScaleX="130473" custScaleY="114099">
        <dgm:presLayoutVars>
          <dgm:bulletEnabled val="1"/>
        </dgm:presLayoutVars>
      </dgm:prSet>
      <dgm:spPr/>
    </dgm:pt>
    <dgm:pt modelId="{0B066D69-979F-44F6-A0A1-25FEA095AE03}" type="pres">
      <dgm:prSet presAssocID="{D855522A-A937-4E95-B224-149B2CCBEC8E}" presName="sibTrans" presStyleCnt="0"/>
      <dgm:spPr/>
    </dgm:pt>
    <dgm:pt modelId="{2A9A84CE-001E-4343-A73B-03D5B13DADE8}" type="pres">
      <dgm:prSet presAssocID="{5729C556-61BF-4491-B8C1-796012A2B049}" presName="node" presStyleLbl="node1" presStyleIdx="2" presStyleCnt="4" custScaleX="130473" custScaleY="114099">
        <dgm:presLayoutVars>
          <dgm:bulletEnabled val="1"/>
        </dgm:presLayoutVars>
      </dgm:prSet>
      <dgm:spPr/>
    </dgm:pt>
    <dgm:pt modelId="{01D10DB6-F1B9-4F97-AD48-BEAD8946503A}" type="pres">
      <dgm:prSet presAssocID="{907BDEBE-2663-4665-8417-DB4F684B3972}" presName="sibTrans" presStyleCnt="0"/>
      <dgm:spPr/>
    </dgm:pt>
    <dgm:pt modelId="{DB249654-D3CD-4625-A9DD-9CBA736329EF}" type="pres">
      <dgm:prSet presAssocID="{4EE07B58-989C-4794-B18E-E223EA58F009}" presName="node" presStyleLbl="node1" presStyleIdx="3" presStyleCnt="4" custScaleX="130473" custScaleY="114099">
        <dgm:presLayoutVars>
          <dgm:bulletEnabled val="1"/>
        </dgm:presLayoutVars>
      </dgm:prSet>
      <dgm:spPr/>
    </dgm:pt>
  </dgm:ptLst>
  <dgm:cxnLst>
    <dgm:cxn modelId="{B0B57E0A-F58B-400B-86F4-9367E8377EAE}" srcId="{18822513-1B0D-415F-949E-6ECACF12B8AA}" destId="{5729C556-61BF-4491-B8C1-796012A2B049}" srcOrd="2" destOrd="0" parTransId="{FDE8B9F6-CF71-479D-A35B-0B7A60F12AB9}" sibTransId="{907BDEBE-2663-4665-8417-DB4F684B3972}"/>
    <dgm:cxn modelId="{6E4DF025-4040-4FA5-91A2-54C09803D6DD}" srcId="{18822513-1B0D-415F-949E-6ECACF12B8AA}" destId="{4EE07B58-989C-4794-B18E-E223EA58F009}" srcOrd="3" destOrd="0" parTransId="{14FDDED7-71DA-41AC-9D8F-379013CE0F18}" sibTransId="{53F8E6C9-A3EC-4088-BFEF-8A04D9A791E0}"/>
    <dgm:cxn modelId="{2CCDD32D-53B3-444C-A538-80EA7F0EBC0A}" type="presOf" srcId="{5729C556-61BF-4491-B8C1-796012A2B049}" destId="{2A9A84CE-001E-4343-A73B-03D5B13DADE8}" srcOrd="0" destOrd="0" presId="urn:microsoft.com/office/officeart/2005/8/layout/default"/>
    <dgm:cxn modelId="{ECC9FA36-3E0B-4876-A79F-6D2D00555998}" type="presOf" srcId="{AA3E520C-C060-45CA-A250-04990F200545}" destId="{9CEEC9BC-3DFC-45E1-9765-6A72544BD8BC}" srcOrd="0" destOrd="0" presId="urn:microsoft.com/office/officeart/2005/8/layout/default"/>
    <dgm:cxn modelId="{D16FB155-E254-4711-98A2-3BBCD4E938FD}" type="presOf" srcId="{4EE07B58-989C-4794-B18E-E223EA58F009}" destId="{DB249654-D3CD-4625-A9DD-9CBA736329EF}" srcOrd="0" destOrd="0" presId="urn:microsoft.com/office/officeart/2005/8/layout/default"/>
    <dgm:cxn modelId="{BBBE1578-8EA0-4A8D-9C87-6874AA55E478}" srcId="{18822513-1B0D-415F-949E-6ECACF12B8AA}" destId="{AA3E520C-C060-45CA-A250-04990F200545}" srcOrd="0" destOrd="0" parTransId="{A023D075-C631-48F7-8386-6FEAB006E4F3}" sibTransId="{1077F4C2-F2AF-4365-B5DE-59965CE0F719}"/>
    <dgm:cxn modelId="{7F546D89-4981-4857-9F90-EFC1FA024DC0}" type="presOf" srcId="{DAE5D5D2-802C-486D-9642-A385D6F4B1A7}" destId="{C25A6CBD-7ABC-4959-96DF-1C9061F2D5C1}" srcOrd="0" destOrd="0" presId="urn:microsoft.com/office/officeart/2005/8/layout/default"/>
    <dgm:cxn modelId="{0B5A92AA-FD9B-4D52-A2E8-8A2F61EE50CC}" type="presOf" srcId="{18822513-1B0D-415F-949E-6ECACF12B8AA}" destId="{2843FB6C-0613-4489-96D1-07BE0392ED99}" srcOrd="0" destOrd="0" presId="urn:microsoft.com/office/officeart/2005/8/layout/default"/>
    <dgm:cxn modelId="{EF9125E2-4DBE-447D-BF4B-948D4C1A10B6}" srcId="{18822513-1B0D-415F-949E-6ECACF12B8AA}" destId="{DAE5D5D2-802C-486D-9642-A385D6F4B1A7}" srcOrd="1" destOrd="0" parTransId="{7C9A21C1-8CB9-498E-AD4E-7A84CBCB5EE1}" sibTransId="{D855522A-A937-4E95-B224-149B2CCBEC8E}"/>
    <dgm:cxn modelId="{20D98385-CF07-46FD-A2DD-84A71517C689}" type="presParOf" srcId="{2843FB6C-0613-4489-96D1-07BE0392ED99}" destId="{9CEEC9BC-3DFC-45E1-9765-6A72544BD8BC}" srcOrd="0" destOrd="0" presId="urn:microsoft.com/office/officeart/2005/8/layout/default"/>
    <dgm:cxn modelId="{1D520FA6-40BC-402A-BE85-09B6703CB28C}" type="presParOf" srcId="{2843FB6C-0613-4489-96D1-07BE0392ED99}" destId="{3DE4869C-38E6-452A-A725-304285D84EAF}" srcOrd="1" destOrd="0" presId="urn:microsoft.com/office/officeart/2005/8/layout/default"/>
    <dgm:cxn modelId="{2991C007-AAE3-40D4-93F1-65C4E798186B}" type="presParOf" srcId="{2843FB6C-0613-4489-96D1-07BE0392ED99}" destId="{C25A6CBD-7ABC-4959-96DF-1C9061F2D5C1}" srcOrd="2" destOrd="0" presId="urn:microsoft.com/office/officeart/2005/8/layout/default"/>
    <dgm:cxn modelId="{41E9A1CB-EF03-4E7A-A0FD-FE793749A4E7}" type="presParOf" srcId="{2843FB6C-0613-4489-96D1-07BE0392ED99}" destId="{0B066D69-979F-44F6-A0A1-25FEA095AE03}" srcOrd="3" destOrd="0" presId="urn:microsoft.com/office/officeart/2005/8/layout/default"/>
    <dgm:cxn modelId="{D39BFAA0-4C7F-4C6D-835A-A8C49A45945C}" type="presParOf" srcId="{2843FB6C-0613-4489-96D1-07BE0392ED99}" destId="{2A9A84CE-001E-4343-A73B-03D5B13DADE8}" srcOrd="4" destOrd="0" presId="urn:microsoft.com/office/officeart/2005/8/layout/default"/>
    <dgm:cxn modelId="{77923471-738C-4EEE-8FF9-CB594D739E54}" type="presParOf" srcId="{2843FB6C-0613-4489-96D1-07BE0392ED99}" destId="{01D10DB6-F1B9-4F97-AD48-BEAD8946503A}" srcOrd="5" destOrd="0" presId="urn:microsoft.com/office/officeart/2005/8/layout/default"/>
    <dgm:cxn modelId="{AC8C0CD6-C5E6-4A8A-A4BB-EC0F1EAF2A15}" type="presParOf" srcId="{2843FB6C-0613-4489-96D1-07BE0392ED99}" destId="{DB249654-D3CD-4625-A9DD-9CBA736329E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F0E5EC-C92A-45B3-AE92-2599FFE02D86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EE55FB4-53E6-44FA-ADAB-6C4FD14F4601}">
      <dgm:prSet/>
      <dgm:spPr/>
      <dgm:t>
        <a:bodyPr/>
        <a:lstStyle/>
        <a:p>
          <a:r>
            <a:rPr lang="en-US"/>
            <a:t>Comparison</a:t>
          </a:r>
        </a:p>
      </dgm:t>
    </dgm:pt>
    <dgm:pt modelId="{7F995B49-388F-42DF-B028-44579EF56C1D}" type="parTrans" cxnId="{0535ED55-74DC-418F-BB1F-8003AB0C0214}">
      <dgm:prSet/>
      <dgm:spPr/>
      <dgm:t>
        <a:bodyPr/>
        <a:lstStyle/>
        <a:p>
          <a:endParaRPr lang="en-US"/>
        </a:p>
      </dgm:t>
    </dgm:pt>
    <dgm:pt modelId="{A7593EB6-9EE3-42C9-8FC0-C856B3A99376}" type="sibTrans" cxnId="{0535ED55-74DC-418F-BB1F-8003AB0C0214}">
      <dgm:prSet/>
      <dgm:spPr/>
      <dgm:t>
        <a:bodyPr/>
        <a:lstStyle/>
        <a:p>
          <a:endParaRPr lang="en-US"/>
        </a:p>
      </dgm:t>
    </dgm:pt>
    <dgm:pt modelId="{8C4EEC3A-DF96-40DA-8AE2-DAAE832D8034}">
      <dgm:prSet/>
      <dgm:spPr/>
      <dgm:t>
        <a:bodyPr/>
        <a:lstStyle/>
        <a:p>
          <a:r>
            <a:rPr lang="en-US"/>
            <a:t>Distribution</a:t>
          </a:r>
        </a:p>
      </dgm:t>
    </dgm:pt>
    <dgm:pt modelId="{598A4E67-D04B-4990-9546-4CD72EC45C9F}" type="parTrans" cxnId="{18123C3E-F1E5-4F94-BBA2-14613BB19590}">
      <dgm:prSet/>
      <dgm:spPr/>
      <dgm:t>
        <a:bodyPr/>
        <a:lstStyle/>
        <a:p>
          <a:endParaRPr lang="en-US"/>
        </a:p>
      </dgm:t>
    </dgm:pt>
    <dgm:pt modelId="{BE527BF1-14D6-41CC-9B11-5F2EAC4A7977}" type="sibTrans" cxnId="{18123C3E-F1E5-4F94-BBA2-14613BB19590}">
      <dgm:prSet/>
      <dgm:spPr/>
      <dgm:t>
        <a:bodyPr/>
        <a:lstStyle/>
        <a:p>
          <a:endParaRPr lang="en-US"/>
        </a:p>
      </dgm:t>
    </dgm:pt>
    <dgm:pt modelId="{B6D2BE3B-8E78-4C14-AED4-28FBE908C332}">
      <dgm:prSet/>
      <dgm:spPr/>
      <dgm:t>
        <a:bodyPr/>
        <a:lstStyle/>
        <a:p>
          <a:r>
            <a:rPr lang="en-US"/>
            <a:t>Relationship</a:t>
          </a:r>
        </a:p>
      </dgm:t>
    </dgm:pt>
    <dgm:pt modelId="{7F804F51-2694-4946-8A18-5539B79061E1}" type="parTrans" cxnId="{4B12A3A2-1F07-4917-83C5-6D0C2500579B}">
      <dgm:prSet/>
      <dgm:spPr/>
      <dgm:t>
        <a:bodyPr/>
        <a:lstStyle/>
        <a:p>
          <a:endParaRPr lang="en-US"/>
        </a:p>
      </dgm:t>
    </dgm:pt>
    <dgm:pt modelId="{F7B6C45E-1C0C-4713-8E55-9FE99E794151}" type="sibTrans" cxnId="{4B12A3A2-1F07-4917-83C5-6D0C2500579B}">
      <dgm:prSet/>
      <dgm:spPr/>
      <dgm:t>
        <a:bodyPr/>
        <a:lstStyle/>
        <a:p>
          <a:endParaRPr lang="en-US"/>
        </a:p>
      </dgm:t>
    </dgm:pt>
    <dgm:pt modelId="{C21F3B0E-C01E-4153-B5D8-2DCEE8E353DB}">
      <dgm:prSet/>
      <dgm:spPr/>
      <dgm:t>
        <a:bodyPr/>
        <a:lstStyle/>
        <a:p>
          <a:r>
            <a:rPr lang="en-US"/>
            <a:t>Composition</a:t>
          </a:r>
        </a:p>
      </dgm:t>
    </dgm:pt>
    <dgm:pt modelId="{4AE2A42E-E450-4C24-962F-393AFD3BA7A3}" type="parTrans" cxnId="{0B2F0F2A-CF0C-458D-B09D-EE885337D812}">
      <dgm:prSet/>
      <dgm:spPr/>
      <dgm:t>
        <a:bodyPr/>
        <a:lstStyle/>
        <a:p>
          <a:endParaRPr lang="en-US"/>
        </a:p>
      </dgm:t>
    </dgm:pt>
    <dgm:pt modelId="{54ED4BB1-C9F8-4B0A-9C06-1C839485DC86}" type="sibTrans" cxnId="{0B2F0F2A-CF0C-458D-B09D-EE885337D812}">
      <dgm:prSet/>
      <dgm:spPr/>
      <dgm:t>
        <a:bodyPr/>
        <a:lstStyle/>
        <a:p>
          <a:endParaRPr lang="en-US"/>
        </a:p>
      </dgm:t>
    </dgm:pt>
    <dgm:pt modelId="{59A2DD23-0E7B-41D7-992E-42864D7C23E8}" type="pres">
      <dgm:prSet presAssocID="{53F0E5EC-C92A-45B3-AE92-2599FFE02D86}" presName="linear" presStyleCnt="0">
        <dgm:presLayoutVars>
          <dgm:dir/>
          <dgm:animLvl val="lvl"/>
          <dgm:resizeHandles val="exact"/>
        </dgm:presLayoutVars>
      </dgm:prSet>
      <dgm:spPr/>
    </dgm:pt>
    <dgm:pt modelId="{5F2C5F6C-52CE-4E61-9D0E-639CFC8B63CA}" type="pres">
      <dgm:prSet presAssocID="{AEE55FB4-53E6-44FA-ADAB-6C4FD14F4601}" presName="parentLin" presStyleCnt="0"/>
      <dgm:spPr/>
    </dgm:pt>
    <dgm:pt modelId="{D38E8B50-3DCE-4D7D-989A-07D3F15957BC}" type="pres">
      <dgm:prSet presAssocID="{AEE55FB4-53E6-44FA-ADAB-6C4FD14F4601}" presName="parentLeftMargin" presStyleLbl="node1" presStyleIdx="0" presStyleCnt="4"/>
      <dgm:spPr/>
    </dgm:pt>
    <dgm:pt modelId="{2C491B2D-ACEF-4C66-81DB-9FF795EBB204}" type="pres">
      <dgm:prSet presAssocID="{AEE55FB4-53E6-44FA-ADAB-6C4FD14F460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8A58472-82C1-4EA8-A948-5757FBAAA495}" type="pres">
      <dgm:prSet presAssocID="{AEE55FB4-53E6-44FA-ADAB-6C4FD14F4601}" presName="negativeSpace" presStyleCnt="0"/>
      <dgm:spPr/>
    </dgm:pt>
    <dgm:pt modelId="{6A3751DF-189C-43AC-8175-4B0F5360593B}" type="pres">
      <dgm:prSet presAssocID="{AEE55FB4-53E6-44FA-ADAB-6C4FD14F4601}" presName="childText" presStyleLbl="conFgAcc1" presStyleIdx="0" presStyleCnt="4">
        <dgm:presLayoutVars>
          <dgm:bulletEnabled val="1"/>
        </dgm:presLayoutVars>
      </dgm:prSet>
      <dgm:spPr/>
    </dgm:pt>
    <dgm:pt modelId="{11A2F708-4688-44FD-8949-A2EA58D1A6A3}" type="pres">
      <dgm:prSet presAssocID="{A7593EB6-9EE3-42C9-8FC0-C856B3A99376}" presName="spaceBetweenRectangles" presStyleCnt="0"/>
      <dgm:spPr/>
    </dgm:pt>
    <dgm:pt modelId="{CB19A5F0-AA1D-4193-B879-5B98F7F5D070}" type="pres">
      <dgm:prSet presAssocID="{8C4EEC3A-DF96-40DA-8AE2-DAAE832D8034}" presName="parentLin" presStyleCnt="0"/>
      <dgm:spPr/>
    </dgm:pt>
    <dgm:pt modelId="{EC205260-674F-4BBF-BFE2-D627E858E4F7}" type="pres">
      <dgm:prSet presAssocID="{8C4EEC3A-DF96-40DA-8AE2-DAAE832D8034}" presName="parentLeftMargin" presStyleLbl="node1" presStyleIdx="0" presStyleCnt="4"/>
      <dgm:spPr/>
    </dgm:pt>
    <dgm:pt modelId="{216ACBB1-3B7E-4C35-B3AC-05366A8D8A8A}" type="pres">
      <dgm:prSet presAssocID="{8C4EEC3A-DF96-40DA-8AE2-DAAE832D803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7DA0EE3-7142-4EB8-9EE8-0E3A8B5126FE}" type="pres">
      <dgm:prSet presAssocID="{8C4EEC3A-DF96-40DA-8AE2-DAAE832D8034}" presName="negativeSpace" presStyleCnt="0"/>
      <dgm:spPr/>
    </dgm:pt>
    <dgm:pt modelId="{38EB0440-2EC9-490B-9D64-B2AC9353C51A}" type="pres">
      <dgm:prSet presAssocID="{8C4EEC3A-DF96-40DA-8AE2-DAAE832D8034}" presName="childText" presStyleLbl="conFgAcc1" presStyleIdx="1" presStyleCnt="4">
        <dgm:presLayoutVars>
          <dgm:bulletEnabled val="1"/>
        </dgm:presLayoutVars>
      </dgm:prSet>
      <dgm:spPr/>
    </dgm:pt>
    <dgm:pt modelId="{E867C944-9A4E-4FA6-95CB-8B61008AAAA5}" type="pres">
      <dgm:prSet presAssocID="{BE527BF1-14D6-41CC-9B11-5F2EAC4A7977}" presName="spaceBetweenRectangles" presStyleCnt="0"/>
      <dgm:spPr/>
    </dgm:pt>
    <dgm:pt modelId="{C0E7BF88-CDAA-4ED0-A75D-7568B9D03846}" type="pres">
      <dgm:prSet presAssocID="{B6D2BE3B-8E78-4C14-AED4-28FBE908C332}" presName="parentLin" presStyleCnt="0"/>
      <dgm:spPr/>
    </dgm:pt>
    <dgm:pt modelId="{E35DF2D9-E041-41AD-8097-79FF55D4972A}" type="pres">
      <dgm:prSet presAssocID="{B6D2BE3B-8E78-4C14-AED4-28FBE908C332}" presName="parentLeftMargin" presStyleLbl="node1" presStyleIdx="1" presStyleCnt="4"/>
      <dgm:spPr/>
    </dgm:pt>
    <dgm:pt modelId="{A79FE626-7CF9-483D-8D55-F74D1C99BF26}" type="pres">
      <dgm:prSet presAssocID="{B6D2BE3B-8E78-4C14-AED4-28FBE908C33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DC5296D-6774-4FCC-8556-0CB8706DDAE6}" type="pres">
      <dgm:prSet presAssocID="{B6D2BE3B-8E78-4C14-AED4-28FBE908C332}" presName="negativeSpace" presStyleCnt="0"/>
      <dgm:spPr/>
    </dgm:pt>
    <dgm:pt modelId="{E1B4E5B7-1235-4FEE-96F6-1FEB24A7BA88}" type="pres">
      <dgm:prSet presAssocID="{B6D2BE3B-8E78-4C14-AED4-28FBE908C332}" presName="childText" presStyleLbl="conFgAcc1" presStyleIdx="2" presStyleCnt="4">
        <dgm:presLayoutVars>
          <dgm:bulletEnabled val="1"/>
        </dgm:presLayoutVars>
      </dgm:prSet>
      <dgm:spPr/>
    </dgm:pt>
    <dgm:pt modelId="{184364A4-AD02-4B9B-BFD3-D1A48F88B321}" type="pres">
      <dgm:prSet presAssocID="{F7B6C45E-1C0C-4713-8E55-9FE99E794151}" presName="spaceBetweenRectangles" presStyleCnt="0"/>
      <dgm:spPr/>
    </dgm:pt>
    <dgm:pt modelId="{B116E4DE-0EEA-40FD-A88A-E566A5AE7F80}" type="pres">
      <dgm:prSet presAssocID="{C21F3B0E-C01E-4153-B5D8-2DCEE8E353DB}" presName="parentLin" presStyleCnt="0"/>
      <dgm:spPr/>
    </dgm:pt>
    <dgm:pt modelId="{7D3942A4-CBEE-4000-A08A-59158009FBD1}" type="pres">
      <dgm:prSet presAssocID="{C21F3B0E-C01E-4153-B5D8-2DCEE8E353DB}" presName="parentLeftMargin" presStyleLbl="node1" presStyleIdx="2" presStyleCnt="4"/>
      <dgm:spPr/>
    </dgm:pt>
    <dgm:pt modelId="{38228C64-4552-43EB-B801-5BE8D748A5C4}" type="pres">
      <dgm:prSet presAssocID="{C21F3B0E-C01E-4153-B5D8-2DCEE8E353DB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A04DF12-4A8F-4128-9671-9F9F12626157}" type="pres">
      <dgm:prSet presAssocID="{C21F3B0E-C01E-4153-B5D8-2DCEE8E353DB}" presName="negativeSpace" presStyleCnt="0"/>
      <dgm:spPr/>
    </dgm:pt>
    <dgm:pt modelId="{C31F644C-6400-4F5F-8EED-C27F41708492}" type="pres">
      <dgm:prSet presAssocID="{C21F3B0E-C01E-4153-B5D8-2DCEE8E353D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B2F0F2A-CF0C-458D-B09D-EE885337D812}" srcId="{53F0E5EC-C92A-45B3-AE92-2599FFE02D86}" destId="{C21F3B0E-C01E-4153-B5D8-2DCEE8E353DB}" srcOrd="3" destOrd="0" parTransId="{4AE2A42E-E450-4C24-962F-393AFD3BA7A3}" sibTransId="{54ED4BB1-C9F8-4B0A-9C06-1C839485DC86}"/>
    <dgm:cxn modelId="{18123C3E-F1E5-4F94-BBA2-14613BB19590}" srcId="{53F0E5EC-C92A-45B3-AE92-2599FFE02D86}" destId="{8C4EEC3A-DF96-40DA-8AE2-DAAE832D8034}" srcOrd="1" destOrd="0" parTransId="{598A4E67-D04B-4990-9546-4CD72EC45C9F}" sibTransId="{BE527BF1-14D6-41CC-9B11-5F2EAC4A7977}"/>
    <dgm:cxn modelId="{4ACA924C-7252-487D-AB13-03F48EFD9449}" type="presOf" srcId="{8C4EEC3A-DF96-40DA-8AE2-DAAE832D8034}" destId="{EC205260-674F-4BBF-BFE2-D627E858E4F7}" srcOrd="0" destOrd="0" presId="urn:microsoft.com/office/officeart/2005/8/layout/list1"/>
    <dgm:cxn modelId="{CE6C5A51-52B9-45A1-B8FD-C3DC5EDB9177}" type="presOf" srcId="{AEE55FB4-53E6-44FA-ADAB-6C4FD14F4601}" destId="{2C491B2D-ACEF-4C66-81DB-9FF795EBB204}" srcOrd="1" destOrd="0" presId="urn:microsoft.com/office/officeart/2005/8/layout/list1"/>
    <dgm:cxn modelId="{0535ED55-74DC-418F-BB1F-8003AB0C0214}" srcId="{53F0E5EC-C92A-45B3-AE92-2599FFE02D86}" destId="{AEE55FB4-53E6-44FA-ADAB-6C4FD14F4601}" srcOrd="0" destOrd="0" parTransId="{7F995B49-388F-42DF-B028-44579EF56C1D}" sibTransId="{A7593EB6-9EE3-42C9-8FC0-C856B3A99376}"/>
    <dgm:cxn modelId="{220D5076-205A-4C0B-BA01-42B2E3D56407}" type="presOf" srcId="{C21F3B0E-C01E-4153-B5D8-2DCEE8E353DB}" destId="{7D3942A4-CBEE-4000-A08A-59158009FBD1}" srcOrd="0" destOrd="0" presId="urn:microsoft.com/office/officeart/2005/8/layout/list1"/>
    <dgm:cxn modelId="{94DFC376-0DDC-4E94-8D42-4878A9252453}" type="presOf" srcId="{C21F3B0E-C01E-4153-B5D8-2DCEE8E353DB}" destId="{38228C64-4552-43EB-B801-5BE8D748A5C4}" srcOrd="1" destOrd="0" presId="urn:microsoft.com/office/officeart/2005/8/layout/list1"/>
    <dgm:cxn modelId="{0BE1E17B-A77F-4CBF-A352-AB813497D66F}" type="presOf" srcId="{AEE55FB4-53E6-44FA-ADAB-6C4FD14F4601}" destId="{D38E8B50-3DCE-4D7D-989A-07D3F15957BC}" srcOrd="0" destOrd="0" presId="urn:microsoft.com/office/officeart/2005/8/layout/list1"/>
    <dgm:cxn modelId="{95B54491-FB4F-4539-B1C5-A158E5DC1489}" type="presOf" srcId="{B6D2BE3B-8E78-4C14-AED4-28FBE908C332}" destId="{A79FE626-7CF9-483D-8D55-F74D1C99BF26}" srcOrd="1" destOrd="0" presId="urn:microsoft.com/office/officeart/2005/8/layout/list1"/>
    <dgm:cxn modelId="{4B12A3A2-1F07-4917-83C5-6D0C2500579B}" srcId="{53F0E5EC-C92A-45B3-AE92-2599FFE02D86}" destId="{B6D2BE3B-8E78-4C14-AED4-28FBE908C332}" srcOrd="2" destOrd="0" parTransId="{7F804F51-2694-4946-8A18-5539B79061E1}" sibTransId="{F7B6C45E-1C0C-4713-8E55-9FE99E794151}"/>
    <dgm:cxn modelId="{199889C7-C122-42B1-8D00-28B51701DB61}" type="presOf" srcId="{8C4EEC3A-DF96-40DA-8AE2-DAAE832D8034}" destId="{216ACBB1-3B7E-4C35-B3AC-05366A8D8A8A}" srcOrd="1" destOrd="0" presId="urn:microsoft.com/office/officeart/2005/8/layout/list1"/>
    <dgm:cxn modelId="{926865ED-1DE6-4802-A6A4-8FB9ADC79B71}" type="presOf" srcId="{53F0E5EC-C92A-45B3-AE92-2599FFE02D86}" destId="{59A2DD23-0E7B-41D7-992E-42864D7C23E8}" srcOrd="0" destOrd="0" presId="urn:microsoft.com/office/officeart/2005/8/layout/list1"/>
    <dgm:cxn modelId="{0FBA52F1-8964-4586-9B08-9246D5863124}" type="presOf" srcId="{B6D2BE3B-8E78-4C14-AED4-28FBE908C332}" destId="{E35DF2D9-E041-41AD-8097-79FF55D4972A}" srcOrd="0" destOrd="0" presId="urn:microsoft.com/office/officeart/2005/8/layout/list1"/>
    <dgm:cxn modelId="{F37D2633-3A31-4084-ABCD-ECB35ECA55A0}" type="presParOf" srcId="{59A2DD23-0E7B-41D7-992E-42864D7C23E8}" destId="{5F2C5F6C-52CE-4E61-9D0E-639CFC8B63CA}" srcOrd="0" destOrd="0" presId="urn:microsoft.com/office/officeart/2005/8/layout/list1"/>
    <dgm:cxn modelId="{9F94A0E8-6647-4E4B-B810-0CC0240D2F3B}" type="presParOf" srcId="{5F2C5F6C-52CE-4E61-9D0E-639CFC8B63CA}" destId="{D38E8B50-3DCE-4D7D-989A-07D3F15957BC}" srcOrd="0" destOrd="0" presId="urn:microsoft.com/office/officeart/2005/8/layout/list1"/>
    <dgm:cxn modelId="{22F64C22-6D00-40DD-9790-C784B82F6F7B}" type="presParOf" srcId="{5F2C5F6C-52CE-4E61-9D0E-639CFC8B63CA}" destId="{2C491B2D-ACEF-4C66-81DB-9FF795EBB204}" srcOrd="1" destOrd="0" presId="urn:microsoft.com/office/officeart/2005/8/layout/list1"/>
    <dgm:cxn modelId="{D04F1AC0-C48D-4006-A205-3902DD05ED92}" type="presParOf" srcId="{59A2DD23-0E7B-41D7-992E-42864D7C23E8}" destId="{B8A58472-82C1-4EA8-A948-5757FBAAA495}" srcOrd="1" destOrd="0" presId="urn:microsoft.com/office/officeart/2005/8/layout/list1"/>
    <dgm:cxn modelId="{57C6E86A-D09F-44DD-8D5F-5EBA4FFEE706}" type="presParOf" srcId="{59A2DD23-0E7B-41D7-992E-42864D7C23E8}" destId="{6A3751DF-189C-43AC-8175-4B0F5360593B}" srcOrd="2" destOrd="0" presId="urn:microsoft.com/office/officeart/2005/8/layout/list1"/>
    <dgm:cxn modelId="{C580CA0C-0EF8-4BEE-9BB8-82D814A5D5FD}" type="presParOf" srcId="{59A2DD23-0E7B-41D7-992E-42864D7C23E8}" destId="{11A2F708-4688-44FD-8949-A2EA58D1A6A3}" srcOrd="3" destOrd="0" presId="urn:microsoft.com/office/officeart/2005/8/layout/list1"/>
    <dgm:cxn modelId="{E7AE51EA-4C0F-4FCE-8E19-9407FB019B14}" type="presParOf" srcId="{59A2DD23-0E7B-41D7-992E-42864D7C23E8}" destId="{CB19A5F0-AA1D-4193-B879-5B98F7F5D070}" srcOrd="4" destOrd="0" presId="urn:microsoft.com/office/officeart/2005/8/layout/list1"/>
    <dgm:cxn modelId="{28CB9BE9-8FC4-4A11-B240-C8D6401605B6}" type="presParOf" srcId="{CB19A5F0-AA1D-4193-B879-5B98F7F5D070}" destId="{EC205260-674F-4BBF-BFE2-D627E858E4F7}" srcOrd="0" destOrd="0" presId="urn:microsoft.com/office/officeart/2005/8/layout/list1"/>
    <dgm:cxn modelId="{AD8603CA-F302-4186-B1BF-AF000803DB5B}" type="presParOf" srcId="{CB19A5F0-AA1D-4193-B879-5B98F7F5D070}" destId="{216ACBB1-3B7E-4C35-B3AC-05366A8D8A8A}" srcOrd="1" destOrd="0" presId="urn:microsoft.com/office/officeart/2005/8/layout/list1"/>
    <dgm:cxn modelId="{CA185020-C957-4991-BCB9-89D71D9DBCE7}" type="presParOf" srcId="{59A2DD23-0E7B-41D7-992E-42864D7C23E8}" destId="{37DA0EE3-7142-4EB8-9EE8-0E3A8B5126FE}" srcOrd="5" destOrd="0" presId="urn:microsoft.com/office/officeart/2005/8/layout/list1"/>
    <dgm:cxn modelId="{CDD52992-B4A6-4BB6-B9EE-6B8706D4F38E}" type="presParOf" srcId="{59A2DD23-0E7B-41D7-992E-42864D7C23E8}" destId="{38EB0440-2EC9-490B-9D64-B2AC9353C51A}" srcOrd="6" destOrd="0" presId="urn:microsoft.com/office/officeart/2005/8/layout/list1"/>
    <dgm:cxn modelId="{2327C7B0-0BDD-4D89-8B92-26ADE2F25342}" type="presParOf" srcId="{59A2DD23-0E7B-41D7-992E-42864D7C23E8}" destId="{E867C944-9A4E-4FA6-95CB-8B61008AAAA5}" srcOrd="7" destOrd="0" presId="urn:microsoft.com/office/officeart/2005/8/layout/list1"/>
    <dgm:cxn modelId="{468604CF-3273-4E90-BBB7-62F6F0649726}" type="presParOf" srcId="{59A2DD23-0E7B-41D7-992E-42864D7C23E8}" destId="{C0E7BF88-CDAA-4ED0-A75D-7568B9D03846}" srcOrd="8" destOrd="0" presId="urn:microsoft.com/office/officeart/2005/8/layout/list1"/>
    <dgm:cxn modelId="{B3EF8108-91EF-424A-832C-F011C5FA74F3}" type="presParOf" srcId="{C0E7BF88-CDAA-4ED0-A75D-7568B9D03846}" destId="{E35DF2D9-E041-41AD-8097-79FF55D4972A}" srcOrd="0" destOrd="0" presId="urn:microsoft.com/office/officeart/2005/8/layout/list1"/>
    <dgm:cxn modelId="{2D2F3A0C-B54F-4740-8E6F-97F24A40EF22}" type="presParOf" srcId="{C0E7BF88-CDAA-4ED0-A75D-7568B9D03846}" destId="{A79FE626-7CF9-483D-8D55-F74D1C99BF26}" srcOrd="1" destOrd="0" presId="urn:microsoft.com/office/officeart/2005/8/layout/list1"/>
    <dgm:cxn modelId="{F89DB735-DC7E-4106-966D-92D32F73BCD4}" type="presParOf" srcId="{59A2DD23-0E7B-41D7-992E-42864D7C23E8}" destId="{8DC5296D-6774-4FCC-8556-0CB8706DDAE6}" srcOrd="9" destOrd="0" presId="urn:microsoft.com/office/officeart/2005/8/layout/list1"/>
    <dgm:cxn modelId="{1B035915-BD28-4577-AE4B-AE3172060141}" type="presParOf" srcId="{59A2DD23-0E7B-41D7-992E-42864D7C23E8}" destId="{E1B4E5B7-1235-4FEE-96F6-1FEB24A7BA88}" srcOrd="10" destOrd="0" presId="urn:microsoft.com/office/officeart/2005/8/layout/list1"/>
    <dgm:cxn modelId="{C78A6A37-737D-410E-9146-E53264F18624}" type="presParOf" srcId="{59A2DD23-0E7B-41D7-992E-42864D7C23E8}" destId="{184364A4-AD02-4B9B-BFD3-D1A48F88B321}" srcOrd="11" destOrd="0" presId="urn:microsoft.com/office/officeart/2005/8/layout/list1"/>
    <dgm:cxn modelId="{1FBFBB33-F367-4409-9E0C-33F1BCF7CE66}" type="presParOf" srcId="{59A2DD23-0E7B-41D7-992E-42864D7C23E8}" destId="{B116E4DE-0EEA-40FD-A88A-E566A5AE7F80}" srcOrd="12" destOrd="0" presId="urn:microsoft.com/office/officeart/2005/8/layout/list1"/>
    <dgm:cxn modelId="{15E66333-44DF-4355-9C94-D27622D51F4A}" type="presParOf" srcId="{B116E4DE-0EEA-40FD-A88A-E566A5AE7F80}" destId="{7D3942A4-CBEE-4000-A08A-59158009FBD1}" srcOrd="0" destOrd="0" presId="urn:microsoft.com/office/officeart/2005/8/layout/list1"/>
    <dgm:cxn modelId="{FDBD37A0-2D6B-44ED-BFC5-90BE16D08C0E}" type="presParOf" srcId="{B116E4DE-0EEA-40FD-A88A-E566A5AE7F80}" destId="{38228C64-4552-43EB-B801-5BE8D748A5C4}" srcOrd="1" destOrd="0" presId="urn:microsoft.com/office/officeart/2005/8/layout/list1"/>
    <dgm:cxn modelId="{F16607CE-B04B-4057-9D0A-E18751633BCB}" type="presParOf" srcId="{59A2DD23-0E7B-41D7-992E-42864D7C23E8}" destId="{FA04DF12-4A8F-4128-9671-9F9F12626157}" srcOrd="13" destOrd="0" presId="urn:microsoft.com/office/officeart/2005/8/layout/list1"/>
    <dgm:cxn modelId="{59AA9B8B-5035-422D-9108-B4C32E268009}" type="presParOf" srcId="{59A2DD23-0E7B-41D7-992E-42864D7C23E8}" destId="{C31F644C-6400-4F5F-8EED-C27F4170849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D5F7EC-A3C5-4B79-AEE5-C1AB4FB785C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D97785B-80E3-4AA9-979A-6210AA190EC0}">
      <dgm:prSet/>
      <dgm:spPr/>
      <dgm:t>
        <a:bodyPr/>
        <a:lstStyle/>
        <a:p>
          <a:r>
            <a:rPr lang="en-US"/>
            <a:t>annkemery.com/essentials</a:t>
          </a:r>
        </a:p>
      </dgm:t>
    </dgm:pt>
    <dgm:pt modelId="{7E3EF727-1607-4E5D-B4B6-221A9CADBD1B}" type="parTrans" cxnId="{EB3D5AF1-FE5A-4A90-A369-FDB77F803724}">
      <dgm:prSet/>
      <dgm:spPr/>
      <dgm:t>
        <a:bodyPr/>
        <a:lstStyle/>
        <a:p>
          <a:endParaRPr lang="en-US"/>
        </a:p>
      </dgm:t>
    </dgm:pt>
    <dgm:pt modelId="{B4B10741-CE40-4F02-AE20-623F6C2334E0}" type="sibTrans" cxnId="{EB3D5AF1-FE5A-4A90-A369-FDB77F803724}">
      <dgm:prSet/>
      <dgm:spPr/>
      <dgm:t>
        <a:bodyPr/>
        <a:lstStyle/>
        <a:p>
          <a:endParaRPr lang="en-US"/>
        </a:p>
      </dgm:t>
    </dgm:pt>
    <dgm:pt modelId="{AC184D68-9794-4FC1-ACD3-C1617671A2C5}">
      <dgm:prSet/>
      <dgm:spPr/>
      <dgm:t>
        <a:bodyPr/>
        <a:lstStyle/>
        <a:p>
          <a:r>
            <a:rPr lang="en-US"/>
            <a:t>datavizcatalogue.com</a:t>
          </a:r>
        </a:p>
      </dgm:t>
    </dgm:pt>
    <dgm:pt modelId="{F3CEF1C0-3AAC-4FDA-9683-A5818FABDC8F}" type="parTrans" cxnId="{B4023B7B-0FFD-484B-A7DB-0B5A216CAC35}">
      <dgm:prSet/>
      <dgm:spPr/>
      <dgm:t>
        <a:bodyPr/>
        <a:lstStyle/>
        <a:p>
          <a:endParaRPr lang="en-US"/>
        </a:p>
      </dgm:t>
    </dgm:pt>
    <dgm:pt modelId="{40C79C28-87FB-4A69-BE2D-8A2ECE463338}" type="sibTrans" cxnId="{B4023B7B-0FFD-484B-A7DB-0B5A216CAC35}">
      <dgm:prSet/>
      <dgm:spPr/>
      <dgm:t>
        <a:bodyPr/>
        <a:lstStyle/>
        <a:p>
          <a:endParaRPr lang="en-US"/>
        </a:p>
      </dgm:t>
    </dgm:pt>
    <dgm:pt modelId="{638E474A-49E3-48BB-B919-789B1666910F}" type="pres">
      <dgm:prSet presAssocID="{C7D5F7EC-A3C5-4B79-AEE5-C1AB4FB785C4}" presName="linear" presStyleCnt="0">
        <dgm:presLayoutVars>
          <dgm:animLvl val="lvl"/>
          <dgm:resizeHandles val="exact"/>
        </dgm:presLayoutVars>
      </dgm:prSet>
      <dgm:spPr/>
    </dgm:pt>
    <dgm:pt modelId="{3FCABCEE-B1D2-4E83-ADCB-11F246042FF5}" type="pres">
      <dgm:prSet presAssocID="{3D97785B-80E3-4AA9-979A-6210AA190EC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B41756D-4D5E-4022-8190-2686474952F9}" type="pres">
      <dgm:prSet presAssocID="{B4B10741-CE40-4F02-AE20-623F6C2334E0}" presName="spacer" presStyleCnt="0"/>
      <dgm:spPr/>
    </dgm:pt>
    <dgm:pt modelId="{8D448AAD-D355-4DE8-AE52-96D7B3A0A585}" type="pres">
      <dgm:prSet presAssocID="{AC184D68-9794-4FC1-ACD3-C1617671A2C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EC04205-C166-4785-8468-6900862FEDFE}" type="presOf" srcId="{AC184D68-9794-4FC1-ACD3-C1617671A2C5}" destId="{8D448AAD-D355-4DE8-AE52-96D7B3A0A585}" srcOrd="0" destOrd="0" presId="urn:microsoft.com/office/officeart/2005/8/layout/vList2"/>
    <dgm:cxn modelId="{B4023B7B-0FFD-484B-A7DB-0B5A216CAC35}" srcId="{C7D5F7EC-A3C5-4B79-AEE5-C1AB4FB785C4}" destId="{AC184D68-9794-4FC1-ACD3-C1617671A2C5}" srcOrd="1" destOrd="0" parTransId="{F3CEF1C0-3AAC-4FDA-9683-A5818FABDC8F}" sibTransId="{40C79C28-87FB-4A69-BE2D-8A2ECE463338}"/>
    <dgm:cxn modelId="{48D013BF-6861-4643-97CD-2A741F0C3F62}" type="presOf" srcId="{C7D5F7EC-A3C5-4B79-AEE5-C1AB4FB785C4}" destId="{638E474A-49E3-48BB-B919-789B1666910F}" srcOrd="0" destOrd="0" presId="urn:microsoft.com/office/officeart/2005/8/layout/vList2"/>
    <dgm:cxn modelId="{BA451DD2-806F-40C2-82FD-47C04F52E38E}" type="presOf" srcId="{3D97785B-80E3-4AA9-979A-6210AA190EC0}" destId="{3FCABCEE-B1D2-4E83-ADCB-11F246042FF5}" srcOrd="0" destOrd="0" presId="urn:microsoft.com/office/officeart/2005/8/layout/vList2"/>
    <dgm:cxn modelId="{EB3D5AF1-FE5A-4A90-A369-FDB77F803724}" srcId="{C7D5F7EC-A3C5-4B79-AEE5-C1AB4FB785C4}" destId="{3D97785B-80E3-4AA9-979A-6210AA190EC0}" srcOrd="0" destOrd="0" parTransId="{7E3EF727-1607-4E5D-B4B6-221A9CADBD1B}" sibTransId="{B4B10741-CE40-4F02-AE20-623F6C2334E0}"/>
    <dgm:cxn modelId="{781E07BE-B842-4FDB-9B44-3338143A4D02}" type="presParOf" srcId="{638E474A-49E3-48BB-B919-789B1666910F}" destId="{3FCABCEE-B1D2-4E83-ADCB-11F246042FF5}" srcOrd="0" destOrd="0" presId="urn:microsoft.com/office/officeart/2005/8/layout/vList2"/>
    <dgm:cxn modelId="{32298592-B02F-4D42-A89F-422610A8780F}" type="presParOf" srcId="{638E474A-49E3-48BB-B919-789B1666910F}" destId="{FB41756D-4D5E-4022-8190-2686474952F9}" srcOrd="1" destOrd="0" presId="urn:microsoft.com/office/officeart/2005/8/layout/vList2"/>
    <dgm:cxn modelId="{C9B9E482-1F94-4492-B776-ABD82A6BBE4B}" type="presParOf" srcId="{638E474A-49E3-48BB-B919-789B1666910F}" destId="{8D448AAD-D355-4DE8-AE52-96D7B3A0A58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B7DD95-8068-4860-8850-E45CFB4C16D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D299D61-2920-4B0B-88B5-EA6D6B7DD019}">
      <dgm:prSet/>
      <dgm:spPr/>
      <dgm:t>
        <a:bodyPr/>
        <a:lstStyle/>
        <a:p>
          <a:r>
            <a:rPr lang="en-US"/>
            <a:t>A lot of algorithms assume a normally distributed dataset. Hypothesis tests, linear regression, and LDA classification. The data must be normally distributed for this to make sense. </a:t>
          </a:r>
        </a:p>
      </dgm:t>
    </dgm:pt>
    <dgm:pt modelId="{0602874A-47D9-446E-8E47-BC8C9252B175}" type="parTrans" cxnId="{FACDB0BB-8D9C-4C15-B1A5-73E44E6DDB71}">
      <dgm:prSet/>
      <dgm:spPr/>
      <dgm:t>
        <a:bodyPr/>
        <a:lstStyle/>
        <a:p>
          <a:endParaRPr lang="en-US"/>
        </a:p>
      </dgm:t>
    </dgm:pt>
    <dgm:pt modelId="{107B3468-F4D2-485B-9651-F5C0282D93C9}" type="sibTrans" cxnId="{FACDB0BB-8D9C-4C15-B1A5-73E44E6DDB71}">
      <dgm:prSet/>
      <dgm:spPr/>
      <dgm:t>
        <a:bodyPr/>
        <a:lstStyle/>
        <a:p>
          <a:endParaRPr lang="en-US"/>
        </a:p>
      </dgm:t>
    </dgm:pt>
    <dgm:pt modelId="{2A3E14B6-BED7-4453-B59E-486C2A42AC5F}">
      <dgm:prSet/>
      <dgm:spPr/>
      <dgm:t>
        <a:bodyPr/>
        <a:lstStyle/>
        <a:p>
          <a:r>
            <a:rPr lang="en-US" dirty="0"/>
            <a:t>Sometimes you have outliers but also want to keep them and recognize their full impact.</a:t>
          </a:r>
        </a:p>
      </dgm:t>
    </dgm:pt>
    <dgm:pt modelId="{85E76E53-98C1-4634-B744-71377C846660}" type="parTrans" cxnId="{C2D0991D-8293-4576-BC02-CE406B3A014B}">
      <dgm:prSet/>
      <dgm:spPr/>
      <dgm:t>
        <a:bodyPr/>
        <a:lstStyle/>
        <a:p>
          <a:endParaRPr lang="en-US"/>
        </a:p>
      </dgm:t>
    </dgm:pt>
    <dgm:pt modelId="{85A3CD82-CDA4-4D46-861D-E3D44965DE8B}" type="sibTrans" cxnId="{C2D0991D-8293-4576-BC02-CE406B3A014B}">
      <dgm:prSet/>
      <dgm:spPr/>
      <dgm:t>
        <a:bodyPr/>
        <a:lstStyle/>
        <a:p>
          <a:endParaRPr lang="en-US"/>
        </a:p>
      </dgm:t>
    </dgm:pt>
    <dgm:pt modelId="{062DB19B-C615-42A3-8F3F-4F5AE674AFDC}" type="pres">
      <dgm:prSet presAssocID="{97B7DD95-8068-4860-8850-E45CFB4C16D5}" presName="linear" presStyleCnt="0">
        <dgm:presLayoutVars>
          <dgm:animLvl val="lvl"/>
          <dgm:resizeHandles val="exact"/>
        </dgm:presLayoutVars>
      </dgm:prSet>
      <dgm:spPr/>
    </dgm:pt>
    <dgm:pt modelId="{F117BF2D-36F9-4F40-925C-B82350582F50}" type="pres">
      <dgm:prSet presAssocID="{3D299D61-2920-4B0B-88B5-EA6D6B7DD01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F0CA030-B646-43EB-A526-623FC8C940B2}" type="pres">
      <dgm:prSet presAssocID="{107B3468-F4D2-485B-9651-F5C0282D93C9}" presName="spacer" presStyleCnt="0"/>
      <dgm:spPr/>
    </dgm:pt>
    <dgm:pt modelId="{EA4F3AEF-22F6-42BF-A367-AB569283CDF1}" type="pres">
      <dgm:prSet presAssocID="{2A3E14B6-BED7-4453-B59E-486C2A42AC5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C2D0991D-8293-4576-BC02-CE406B3A014B}" srcId="{97B7DD95-8068-4860-8850-E45CFB4C16D5}" destId="{2A3E14B6-BED7-4453-B59E-486C2A42AC5F}" srcOrd="1" destOrd="0" parTransId="{85E76E53-98C1-4634-B744-71377C846660}" sibTransId="{85A3CD82-CDA4-4D46-861D-E3D44965DE8B}"/>
    <dgm:cxn modelId="{43F32E4F-6705-4FF8-8D04-490AA40213D2}" type="presOf" srcId="{2A3E14B6-BED7-4453-B59E-486C2A42AC5F}" destId="{EA4F3AEF-22F6-42BF-A367-AB569283CDF1}" srcOrd="0" destOrd="0" presId="urn:microsoft.com/office/officeart/2005/8/layout/vList2"/>
    <dgm:cxn modelId="{FC5B48AE-AD0E-42A0-BE72-BCC1AA454BF9}" type="presOf" srcId="{3D299D61-2920-4B0B-88B5-EA6D6B7DD019}" destId="{F117BF2D-36F9-4F40-925C-B82350582F50}" srcOrd="0" destOrd="0" presId="urn:microsoft.com/office/officeart/2005/8/layout/vList2"/>
    <dgm:cxn modelId="{FACDB0BB-8D9C-4C15-B1A5-73E44E6DDB71}" srcId="{97B7DD95-8068-4860-8850-E45CFB4C16D5}" destId="{3D299D61-2920-4B0B-88B5-EA6D6B7DD019}" srcOrd="0" destOrd="0" parTransId="{0602874A-47D9-446E-8E47-BC8C9252B175}" sibTransId="{107B3468-F4D2-485B-9651-F5C0282D93C9}"/>
    <dgm:cxn modelId="{573292FE-6559-44A5-AAA2-954EE4FDE1AF}" type="presOf" srcId="{97B7DD95-8068-4860-8850-E45CFB4C16D5}" destId="{062DB19B-C615-42A3-8F3F-4F5AE674AFDC}" srcOrd="0" destOrd="0" presId="urn:microsoft.com/office/officeart/2005/8/layout/vList2"/>
    <dgm:cxn modelId="{7789CD0E-1186-4F51-B1F7-91D96B4B224E}" type="presParOf" srcId="{062DB19B-C615-42A3-8F3F-4F5AE674AFDC}" destId="{F117BF2D-36F9-4F40-925C-B82350582F50}" srcOrd="0" destOrd="0" presId="urn:microsoft.com/office/officeart/2005/8/layout/vList2"/>
    <dgm:cxn modelId="{ED42F11C-B956-4BD0-BD19-A917DD084B1E}" type="presParOf" srcId="{062DB19B-C615-42A3-8F3F-4F5AE674AFDC}" destId="{7F0CA030-B646-43EB-A526-623FC8C940B2}" srcOrd="1" destOrd="0" presId="urn:microsoft.com/office/officeart/2005/8/layout/vList2"/>
    <dgm:cxn modelId="{16E021A3-F982-4993-A6AC-58662E18559E}" type="presParOf" srcId="{062DB19B-C615-42A3-8F3F-4F5AE674AFDC}" destId="{EA4F3AEF-22F6-42BF-A367-AB569283CDF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CDDE3DE-ED2A-463C-8AE7-B07CBDFBBC3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C260FAE-144C-431E-BDB1-26D1969C06FD}">
      <dgm:prSet/>
      <dgm:spPr/>
      <dgm:t>
        <a:bodyPr/>
        <a:lstStyle/>
        <a:p>
          <a:r>
            <a:rPr lang="en-US" dirty="0"/>
            <a:t>Un-scaled data tells us about something in isolation, if we want to draw </a:t>
          </a:r>
          <a:r>
            <a:rPr lang="en-US" b="1" dirty="0"/>
            <a:t>comparisons</a:t>
          </a:r>
          <a:r>
            <a:rPr lang="en-US" dirty="0"/>
            <a:t> or put numbers in </a:t>
          </a:r>
          <a:r>
            <a:rPr lang="en-US" b="1" dirty="0"/>
            <a:t>context</a:t>
          </a:r>
          <a:r>
            <a:rPr lang="en-US" dirty="0"/>
            <a:t>, we need the same units! </a:t>
          </a:r>
        </a:p>
      </dgm:t>
    </dgm:pt>
    <dgm:pt modelId="{7E693266-5F40-46C5-9CA7-D56DA8F4722A}" type="parTrans" cxnId="{3B77BA69-968E-4686-99CE-AA017413EAD6}">
      <dgm:prSet/>
      <dgm:spPr/>
      <dgm:t>
        <a:bodyPr/>
        <a:lstStyle/>
        <a:p>
          <a:endParaRPr lang="en-US"/>
        </a:p>
      </dgm:t>
    </dgm:pt>
    <dgm:pt modelId="{B39EECE0-2297-45B1-99DE-3500B05C8262}" type="sibTrans" cxnId="{3B77BA69-968E-4686-99CE-AA017413EAD6}">
      <dgm:prSet/>
      <dgm:spPr/>
      <dgm:t>
        <a:bodyPr/>
        <a:lstStyle/>
        <a:p>
          <a:endParaRPr lang="en-US"/>
        </a:p>
      </dgm:t>
    </dgm:pt>
    <dgm:pt modelId="{1B4C8D1D-F974-49B3-A66A-E9A457EC640F}">
      <dgm:prSet/>
      <dgm:spPr/>
      <dgm:t>
        <a:bodyPr/>
        <a:lstStyle/>
        <a:p>
          <a:r>
            <a:rPr lang="en-US" dirty="0"/>
            <a:t>A lot of data visualization is inviting readers to make comparisons, and comparisons only work with scaled/normalized data.</a:t>
          </a:r>
        </a:p>
      </dgm:t>
    </dgm:pt>
    <dgm:pt modelId="{E601D62A-C361-4EBB-9954-37653E51A4C4}" type="parTrans" cxnId="{3B0B7EE3-6751-41BB-B771-84B41BC2AABA}">
      <dgm:prSet/>
      <dgm:spPr/>
      <dgm:t>
        <a:bodyPr/>
        <a:lstStyle/>
        <a:p>
          <a:endParaRPr lang="en-US"/>
        </a:p>
      </dgm:t>
    </dgm:pt>
    <dgm:pt modelId="{D12C41C5-AB61-4E81-9821-C55413FADF54}" type="sibTrans" cxnId="{3B0B7EE3-6751-41BB-B771-84B41BC2AABA}">
      <dgm:prSet/>
      <dgm:spPr/>
      <dgm:t>
        <a:bodyPr/>
        <a:lstStyle/>
        <a:p>
          <a:endParaRPr lang="en-US"/>
        </a:p>
      </dgm:t>
    </dgm:pt>
    <dgm:pt modelId="{4D1B21BD-8282-4250-BBD3-4C5012D6B2F8}">
      <dgm:prSet/>
      <dgm:spPr/>
      <dgm:t>
        <a:bodyPr/>
        <a:lstStyle/>
        <a:p>
          <a:r>
            <a:rPr lang="en-US" dirty="0"/>
            <a:t>All algorithms are based on the idea of weighting the relative importance of different attributes and ascribing a value. The </a:t>
          </a:r>
          <a:r>
            <a:rPr lang="en-US" b="1" dirty="0"/>
            <a:t>relative</a:t>
          </a:r>
          <a:r>
            <a:rPr lang="en-US" b="0" dirty="0"/>
            <a:t> part requires the same units</a:t>
          </a:r>
          <a:endParaRPr lang="en-US" dirty="0"/>
        </a:p>
      </dgm:t>
    </dgm:pt>
    <dgm:pt modelId="{E8511718-A6C3-4340-9CA7-85BA18F84587}" type="parTrans" cxnId="{E00A9265-370B-45B4-A4E9-84CA65DAC78E}">
      <dgm:prSet/>
      <dgm:spPr/>
      <dgm:t>
        <a:bodyPr/>
        <a:lstStyle/>
        <a:p>
          <a:endParaRPr lang="en-US"/>
        </a:p>
      </dgm:t>
    </dgm:pt>
    <dgm:pt modelId="{FA307ACF-7E50-4954-968F-D2A4E4E01256}" type="sibTrans" cxnId="{E00A9265-370B-45B4-A4E9-84CA65DAC78E}">
      <dgm:prSet/>
      <dgm:spPr/>
      <dgm:t>
        <a:bodyPr/>
        <a:lstStyle/>
        <a:p>
          <a:endParaRPr lang="en-US"/>
        </a:p>
      </dgm:t>
    </dgm:pt>
    <dgm:pt modelId="{BA21FE66-599C-4680-A782-6DD0F319D14F}" type="pres">
      <dgm:prSet presAssocID="{CCDDE3DE-ED2A-463C-8AE7-B07CBDFBBC32}" presName="root" presStyleCnt="0">
        <dgm:presLayoutVars>
          <dgm:dir/>
          <dgm:resizeHandles val="exact"/>
        </dgm:presLayoutVars>
      </dgm:prSet>
      <dgm:spPr/>
    </dgm:pt>
    <dgm:pt modelId="{B00E39F0-F719-48F1-BBA2-4CFB73926E5A}" type="pres">
      <dgm:prSet presAssocID="{4C260FAE-144C-431E-BDB1-26D1969C06FD}" presName="compNode" presStyleCnt="0"/>
      <dgm:spPr/>
    </dgm:pt>
    <dgm:pt modelId="{D1C480BB-C2F0-4673-B546-AA8D6B720D53}" type="pres">
      <dgm:prSet presAssocID="{4C260FAE-144C-431E-BDB1-26D1969C06FD}" presName="bgRect" presStyleLbl="bgShp" presStyleIdx="0" presStyleCnt="3"/>
      <dgm:spPr/>
    </dgm:pt>
    <dgm:pt modelId="{33E7D4CF-A09F-4A73-98AB-424A7B0820C9}" type="pres">
      <dgm:prSet presAssocID="{4C260FAE-144C-431E-BDB1-26D1969C06F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864CC30A-3BC5-4F68-B605-D244E80880CA}" type="pres">
      <dgm:prSet presAssocID="{4C260FAE-144C-431E-BDB1-26D1969C06FD}" presName="spaceRect" presStyleCnt="0"/>
      <dgm:spPr/>
    </dgm:pt>
    <dgm:pt modelId="{772F947E-1783-48C8-8B24-F848399638E2}" type="pres">
      <dgm:prSet presAssocID="{4C260FAE-144C-431E-BDB1-26D1969C06FD}" presName="parTx" presStyleLbl="revTx" presStyleIdx="0" presStyleCnt="3">
        <dgm:presLayoutVars>
          <dgm:chMax val="0"/>
          <dgm:chPref val="0"/>
        </dgm:presLayoutVars>
      </dgm:prSet>
      <dgm:spPr/>
    </dgm:pt>
    <dgm:pt modelId="{137B8721-EC43-41FA-B54C-B4C88EDA342D}" type="pres">
      <dgm:prSet presAssocID="{B39EECE0-2297-45B1-99DE-3500B05C8262}" presName="sibTrans" presStyleCnt="0"/>
      <dgm:spPr/>
    </dgm:pt>
    <dgm:pt modelId="{EFA75AE8-C3B1-4B2B-B947-1D05BE50AE47}" type="pres">
      <dgm:prSet presAssocID="{1B4C8D1D-F974-49B3-A66A-E9A457EC640F}" presName="compNode" presStyleCnt="0"/>
      <dgm:spPr/>
    </dgm:pt>
    <dgm:pt modelId="{945AF7D0-94EF-4A04-82DB-2ACD100836DF}" type="pres">
      <dgm:prSet presAssocID="{1B4C8D1D-F974-49B3-A66A-E9A457EC640F}" presName="bgRect" presStyleLbl="bgShp" presStyleIdx="1" presStyleCnt="3"/>
      <dgm:spPr/>
    </dgm:pt>
    <dgm:pt modelId="{C16E907F-2ABD-4406-B209-A54D7ABB138B}" type="pres">
      <dgm:prSet presAssocID="{1B4C8D1D-F974-49B3-A66A-E9A457EC640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101B91D1-DCEA-42EE-A801-0607168FA4B2}" type="pres">
      <dgm:prSet presAssocID="{1B4C8D1D-F974-49B3-A66A-E9A457EC640F}" presName="spaceRect" presStyleCnt="0"/>
      <dgm:spPr/>
    </dgm:pt>
    <dgm:pt modelId="{124441FA-126D-4D82-B4D6-AD1D75B9BE11}" type="pres">
      <dgm:prSet presAssocID="{1B4C8D1D-F974-49B3-A66A-E9A457EC640F}" presName="parTx" presStyleLbl="revTx" presStyleIdx="1" presStyleCnt="3">
        <dgm:presLayoutVars>
          <dgm:chMax val="0"/>
          <dgm:chPref val="0"/>
        </dgm:presLayoutVars>
      </dgm:prSet>
      <dgm:spPr/>
    </dgm:pt>
    <dgm:pt modelId="{EBF594CB-9494-42CA-AE9F-4F304C4954FF}" type="pres">
      <dgm:prSet presAssocID="{D12C41C5-AB61-4E81-9821-C55413FADF54}" presName="sibTrans" presStyleCnt="0"/>
      <dgm:spPr/>
    </dgm:pt>
    <dgm:pt modelId="{A0FFCDCD-BE7D-4102-A353-348B57A6F810}" type="pres">
      <dgm:prSet presAssocID="{4D1B21BD-8282-4250-BBD3-4C5012D6B2F8}" presName="compNode" presStyleCnt="0"/>
      <dgm:spPr/>
    </dgm:pt>
    <dgm:pt modelId="{80623606-6B18-415F-BB73-6AB2BD5193E2}" type="pres">
      <dgm:prSet presAssocID="{4D1B21BD-8282-4250-BBD3-4C5012D6B2F8}" presName="bgRect" presStyleLbl="bgShp" presStyleIdx="2" presStyleCnt="3"/>
      <dgm:spPr/>
    </dgm:pt>
    <dgm:pt modelId="{132D3741-8729-4742-8913-17DAAFA1796E}" type="pres">
      <dgm:prSet presAssocID="{4D1B21BD-8282-4250-BBD3-4C5012D6B2F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9A973ABB-7ABF-48F9-B57B-79B96B1946C0}" type="pres">
      <dgm:prSet presAssocID="{4D1B21BD-8282-4250-BBD3-4C5012D6B2F8}" presName="spaceRect" presStyleCnt="0"/>
      <dgm:spPr/>
    </dgm:pt>
    <dgm:pt modelId="{2FA1A616-057A-45BD-BC53-5785192326F6}" type="pres">
      <dgm:prSet presAssocID="{4D1B21BD-8282-4250-BBD3-4C5012D6B2F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AB0F41A-A436-48ED-AB68-3E2B5AC71AF8}" type="presOf" srcId="{CCDDE3DE-ED2A-463C-8AE7-B07CBDFBBC32}" destId="{BA21FE66-599C-4680-A782-6DD0F319D14F}" srcOrd="0" destOrd="0" presId="urn:microsoft.com/office/officeart/2018/2/layout/IconVerticalSolidList"/>
    <dgm:cxn modelId="{E00A9265-370B-45B4-A4E9-84CA65DAC78E}" srcId="{CCDDE3DE-ED2A-463C-8AE7-B07CBDFBBC32}" destId="{4D1B21BD-8282-4250-BBD3-4C5012D6B2F8}" srcOrd="2" destOrd="0" parTransId="{E8511718-A6C3-4340-9CA7-85BA18F84587}" sibTransId="{FA307ACF-7E50-4954-968F-D2A4E4E01256}"/>
    <dgm:cxn modelId="{3B77BA69-968E-4686-99CE-AA017413EAD6}" srcId="{CCDDE3DE-ED2A-463C-8AE7-B07CBDFBBC32}" destId="{4C260FAE-144C-431E-BDB1-26D1969C06FD}" srcOrd="0" destOrd="0" parTransId="{7E693266-5F40-46C5-9CA7-D56DA8F4722A}" sibTransId="{B39EECE0-2297-45B1-99DE-3500B05C8262}"/>
    <dgm:cxn modelId="{C1932F70-9253-4BE6-893B-9EA9D538CCD9}" type="presOf" srcId="{4C260FAE-144C-431E-BDB1-26D1969C06FD}" destId="{772F947E-1783-48C8-8B24-F848399638E2}" srcOrd="0" destOrd="0" presId="urn:microsoft.com/office/officeart/2018/2/layout/IconVerticalSolidList"/>
    <dgm:cxn modelId="{22E534B4-92ED-4B2A-8BEF-54DF1328B9F6}" type="presOf" srcId="{1B4C8D1D-F974-49B3-A66A-E9A457EC640F}" destId="{124441FA-126D-4D82-B4D6-AD1D75B9BE11}" srcOrd="0" destOrd="0" presId="urn:microsoft.com/office/officeart/2018/2/layout/IconVerticalSolidList"/>
    <dgm:cxn modelId="{3B0B7EE3-6751-41BB-B771-84B41BC2AABA}" srcId="{CCDDE3DE-ED2A-463C-8AE7-B07CBDFBBC32}" destId="{1B4C8D1D-F974-49B3-A66A-E9A457EC640F}" srcOrd="1" destOrd="0" parTransId="{E601D62A-C361-4EBB-9954-37653E51A4C4}" sibTransId="{D12C41C5-AB61-4E81-9821-C55413FADF54}"/>
    <dgm:cxn modelId="{D00548EF-3F20-4DDE-9C87-AA6EF761517B}" type="presOf" srcId="{4D1B21BD-8282-4250-BBD3-4C5012D6B2F8}" destId="{2FA1A616-057A-45BD-BC53-5785192326F6}" srcOrd="0" destOrd="0" presId="urn:microsoft.com/office/officeart/2018/2/layout/IconVerticalSolidList"/>
    <dgm:cxn modelId="{8853038A-0BF8-40C1-B8F8-DE85F7474A9E}" type="presParOf" srcId="{BA21FE66-599C-4680-A782-6DD0F319D14F}" destId="{B00E39F0-F719-48F1-BBA2-4CFB73926E5A}" srcOrd="0" destOrd="0" presId="urn:microsoft.com/office/officeart/2018/2/layout/IconVerticalSolidList"/>
    <dgm:cxn modelId="{211D5E5B-E87E-46C8-95CB-CDD90D9BCBC0}" type="presParOf" srcId="{B00E39F0-F719-48F1-BBA2-4CFB73926E5A}" destId="{D1C480BB-C2F0-4673-B546-AA8D6B720D53}" srcOrd="0" destOrd="0" presId="urn:microsoft.com/office/officeart/2018/2/layout/IconVerticalSolidList"/>
    <dgm:cxn modelId="{F696D51C-95F4-4172-A017-D629A3BC4B01}" type="presParOf" srcId="{B00E39F0-F719-48F1-BBA2-4CFB73926E5A}" destId="{33E7D4CF-A09F-4A73-98AB-424A7B0820C9}" srcOrd="1" destOrd="0" presId="urn:microsoft.com/office/officeart/2018/2/layout/IconVerticalSolidList"/>
    <dgm:cxn modelId="{6C9E3BAD-6D07-4AAE-96B1-D612FC92D236}" type="presParOf" srcId="{B00E39F0-F719-48F1-BBA2-4CFB73926E5A}" destId="{864CC30A-3BC5-4F68-B605-D244E80880CA}" srcOrd="2" destOrd="0" presId="urn:microsoft.com/office/officeart/2018/2/layout/IconVerticalSolidList"/>
    <dgm:cxn modelId="{C915C438-A76D-476A-8F66-D55DE7516E31}" type="presParOf" srcId="{B00E39F0-F719-48F1-BBA2-4CFB73926E5A}" destId="{772F947E-1783-48C8-8B24-F848399638E2}" srcOrd="3" destOrd="0" presId="urn:microsoft.com/office/officeart/2018/2/layout/IconVerticalSolidList"/>
    <dgm:cxn modelId="{15D830A1-D562-4686-BCEB-816842D71251}" type="presParOf" srcId="{BA21FE66-599C-4680-A782-6DD0F319D14F}" destId="{137B8721-EC43-41FA-B54C-B4C88EDA342D}" srcOrd="1" destOrd="0" presId="urn:microsoft.com/office/officeart/2018/2/layout/IconVerticalSolidList"/>
    <dgm:cxn modelId="{4975F7F6-10F6-4A82-A2EB-527AE15AC7CA}" type="presParOf" srcId="{BA21FE66-599C-4680-A782-6DD0F319D14F}" destId="{EFA75AE8-C3B1-4B2B-B947-1D05BE50AE47}" srcOrd="2" destOrd="0" presId="urn:microsoft.com/office/officeart/2018/2/layout/IconVerticalSolidList"/>
    <dgm:cxn modelId="{CC54EC88-7A82-44A6-876B-2D373E442314}" type="presParOf" srcId="{EFA75AE8-C3B1-4B2B-B947-1D05BE50AE47}" destId="{945AF7D0-94EF-4A04-82DB-2ACD100836DF}" srcOrd="0" destOrd="0" presId="urn:microsoft.com/office/officeart/2018/2/layout/IconVerticalSolidList"/>
    <dgm:cxn modelId="{C088B36C-2308-45E8-8874-62BA60A04CBF}" type="presParOf" srcId="{EFA75AE8-C3B1-4B2B-B947-1D05BE50AE47}" destId="{C16E907F-2ABD-4406-B209-A54D7ABB138B}" srcOrd="1" destOrd="0" presId="urn:microsoft.com/office/officeart/2018/2/layout/IconVerticalSolidList"/>
    <dgm:cxn modelId="{72940405-90ED-4D7C-AB07-E4A766EEA15B}" type="presParOf" srcId="{EFA75AE8-C3B1-4B2B-B947-1D05BE50AE47}" destId="{101B91D1-DCEA-42EE-A801-0607168FA4B2}" srcOrd="2" destOrd="0" presId="urn:microsoft.com/office/officeart/2018/2/layout/IconVerticalSolidList"/>
    <dgm:cxn modelId="{C413B3BE-5DE1-4A3C-9290-6A7883123995}" type="presParOf" srcId="{EFA75AE8-C3B1-4B2B-B947-1D05BE50AE47}" destId="{124441FA-126D-4D82-B4D6-AD1D75B9BE11}" srcOrd="3" destOrd="0" presId="urn:microsoft.com/office/officeart/2018/2/layout/IconVerticalSolidList"/>
    <dgm:cxn modelId="{8810A24E-FDBC-4704-A374-32B9A8CB602E}" type="presParOf" srcId="{BA21FE66-599C-4680-A782-6DD0F319D14F}" destId="{EBF594CB-9494-42CA-AE9F-4F304C4954FF}" srcOrd="3" destOrd="0" presId="urn:microsoft.com/office/officeart/2018/2/layout/IconVerticalSolidList"/>
    <dgm:cxn modelId="{DFFE1159-260E-4348-81AF-D3830C6AEA9B}" type="presParOf" srcId="{BA21FE66-599C-4680-A782-6DD0F319D14F}" destId="{A0FFCDCD-BE7D-4102-A353-348B57A6F810}" srcOrd="4" destOrd="0" presId="urn:microsoft.com/office/officeart/2018/2/layout/IconVerticalSolidList"/>
    <dgm:cxn modelId="{8332E550-2AFD-4421-BF3E-584E7763F429}" type="presParOf" srcId="{A0FFCDCD-BE7D-4102-A353-348B57A6F810}" destId="{80623606-6B18-415F-BB73-6AB2BD5193E2}" srcOrd="0" destOrd="0" presId="urn:microsoft.com/office/officeart/2018/2/layout/IconVerticalSolidList"/>
    <dgm:cxn modelId="{2F23C4EB-EB5A-40C6-8EC9-4C6343FAD907}" type="presParOf" srcId="{A0FFCDCD-BE7D-4102-A353-348B57A6F810}" destId="{132D3741-8729-4742-8913-17DAAFA1796E}" srcOrd="1" destOrd="0" presId="urn:microsoft.com/office/officeart/2018/2/layout/IconVerticalSolidList"/>
    <dgm:cxn modelId="{691EBC2A-7676-49BA-9DB4-84A4A2D9245A}" type="presParOf" srcId="{A0FFCDCD-BE7D-4102-A353-348B57A6F810}" destId="{9A973ABB-7ABF-48F9-B57B-79B96B1946C0}" srcOrd="2" destOrd="0" presId="urn:microsoft.com/office/officeart/2018/2/layout/IconVerticalSolidList"/>
    <dgm:cxn modelId="{7EC619BF-EE26-42F3-BB58-4BCA45BE8325}" type="presParOf" srcId="{A0FFCDCD-BE7D-4102-A353-348B57A6F810}" destId="{2FA1A616-057A-45BD-BC53-5785192326F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C52C97F-D6CE-4F63-AF6F-9C8756BCD360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4E105D3-B431-4F2C-B5E0-E2C8C3AB8052}">
      <dgm:prSet/>
      <dgm:spPr/>
      <dgm:t>
        <a:bodyPr/>
        <a:lstStyle/>
        <a:p>
          <a:r>
            <a:rPr lang="en-US"/>
            <a:t>Correlation: </a:t>
          </a:r>
        </a:p>
      </dgm:t>
    </dgm:pt>
    <dgm:pt modelId="{C2D08737-09A2-476F-831D-D0FD1826C151}" type="parTrans" cxnId="{7DD35DAE-7EE2-4D81-9345-75982314CF59}">
      <dgm:prSet/>
      <dgm:spPr/>
      <dgm:t>
        <a:bodyPr/>
        <a:lstStyle/>
        <a:p>
          <a:endParaRPr lang="en-US"/>
        </a:p>
      </dgm:t>
    </dgm:pt>
    <dgm:pt modelId="{C2011591-8C09-44A6-B5EF-ECE622104B7B}" type="sibTrans" cxnId="{7DD35DAE-7EE2-4D81-9345-75982314CF59}">
      <dgm:prSet/>
      <dgm:spPr/>
      <dgm:t>
        <a:bodyPr/>
        <a:lstStyle/>
        <a:p>
          <a:endParaRPr lang="en-US"/>
        </a:p>
      </dgm:t>
    </dgm:pt>
    <dgm:pt modelId="{4FE24836-D2F5-4128-8136-7A673C6A989F}">
      <dgm:prSet/>
      <dgm:spPr/>
      <dgm:t>
        <a:bodyPr/>
        <a:lstStyle/>
        <a:p>
          <a:r>
            <a:rPr lang="en-US"/>
            <a:t>two variables change at the same rate</a:t>
          </a:r>
        </a:p>
      </dgm:t>
    </dgm:pt>
    <dgm:pt modelId="{919B9B07-911F-4794-8C8E-7AD049C0F7D4}" type="parTrans" cxnId="{52E9F755-7982-4BF2-BD27-5417E106C603}">
      <dgm:prSet/>
      <dgm:spPr/>
      <dgm:t>
        <a:bodyPr/>
        <a:lstStyle/>
        <a:p>
          <a:endParaRPr lang="en-US"/>
        </a:p>
      </dgm:t>
    </dgm:pt>
    <dgm:pt modelId="{728AE82D-F095-4669-8238-52750BBA68FA}" type="sibTrans" cxnId="{52E9F755-7982-4BF2-BD27-5417E106C603}">
      <dgm:prSet/>
      <dgm:spPr/>
      <dgm:t>
        <a:bodyPr/>
        <a:lstStyle/>
        <a:p>
          <a:endParaRPr lang="en-US"/>
        </a:p>
      </dgm:t>
    </dgm:pt>
    <dgm:pt modelId="{C68F4D7D-481C-499D-BA35-7794E8C2D802}">
      <dgm:prSet/>
      <dgm:spPr/>
      <dgm:t>
        <a:bodyPr/>
        <a:lstStyle/>
        <a:p>
          <a:r>
            <a:rPr lang="en-US"/>
            <a:t>Causation: </a:t>
          </a:r>
        </a:p>
      </dgm:t>
    </dgm:pt>
    <dgm:pt modelId="{AC98BC21-F19F-4CA1-8BD8-0D38720A3C27}" type="parTrans" cxnId="{29C15CCA-92BE-41D2-BD59-D0CDB9D8EB6C}">
      <dgm:prSet/>
      <dgm:spPr/>
      <dgm:t>
        <a:bodyPr/>
        <a:lstStyle/>
        <a:p>
          <a:endParaRPr lang="en-US"/>
        </a:p>
      </dgm:t>
    </dgm:pt>
    <dgm:pt modelId="{DAE92BC6-C667-4CF5-B993-76CEB1B1FFA2}" type="sibTrans" cxnId="{29C15CCA-92BE-41D2-BD59-D0CDB9D8EB6C}">
      <dgm:prSet/>
      <dgm:spPr/>
      <dgm:t>
        <a:bodyPr/>
        <a:lstStyle/>
        <a:p>
          <a:endParaRPr lang="en-US"/>
        </a:p>
      </dgm:t>
    </dgm:pt>
    <dgm:pt modelId="{2E58C3A4-4ADC-4957-8ADD-F0D2AC4E287C}">
      <dgm:prSet/>
      <dgm:spPr/>
      <dgm:t>
        <a:bodyPr/>
        <a:lstStyle/>
        <a:p>
          <a:r>
            <a:rPr lang="en-US"/>
            <a:t>One causes the other</a:t>
          </a:r>
        </a:p>
      </dgm:t>
    </dgm:pt>
    <dgm:pt modelId="{082FC539-D99C-42C9-9B41-CEBD21038FC8}" type="parTrans" cxnId="{44058633-E67E-44FA-89C9-4152C85F6BBB}">
      <dgm:prSet/>
      <dgm:spPr/>
      <dgm:t>
        <a:bodyPr/>
        <a:lstStyle/>
        <a:p>
          <a:endParaRPr lang="en-US"/>
        </a:p>
      </dgm:t>
    </dgm:pt>
    <dgm:pt modelId="{DE248B5B-2DA5-466C-9481-6E1E2C1750FC}" type="sibTrans" cxnId="{44058633-E67E-44FA-89C9-4152C85F6BBB}">
      <dgm:prSet/>
      <dgm:spPr/>
      <dgm:t>
        <a:bodyPr/>
        <a:lstStyle/>
        <a:p>
          <a:endParaRPr lang="en-US"/>
        </a:p>
      </dgm:t>
    </dgm:pt>
    <dgm:pt modelId="{8E143042-E2C7-4C9D-9F76-5CC28501D211}">
      <dgm:prSet/>
      <dgm:spPr/>
      <dgm:t>
        <a:bodyPr/>
        <a:lstStyle/>
        <a:p>
          <a:r>
            <a:rPr lang="en-US"/>
            <a:t>Both are caused by an outside variable</a:t>
          </a:r>
        </a:p>
      </dgm:t>
    </dgm:pt>
    <dgm:pt modelId="{433D8965-CC6A-4BEA-8CD2-E03DFFE610CC}" type="parTrans" cxnId="{288A8A09-2D56-4AE4-961D-782EA1979FE1}">
      <dgm:prSet/>
      <dgm:spPr/>
      <dgm:t>
        <a:bodyPr/>
        <a:lstStyle/>
        <a:p>
          <a:endParaRPr lang="en-US"/>
        </a:p>
      </dgm:t>
    </dgm:pt>
    <dgm:pt modelId="{D0DACDB8-D180-4E67-94B1-1EC8D7B86F1C}" type="sibTrans" cxnId="{288A8A09-2D56-4AE4-961D-782EA1979FE1}">
      <dgm:prSet/>
      <dgm:spPr/>
      <dgm:t>
        <a:bodyPr/>
        <a:lstStyle/>
        <a:p>
          <a:endParaRPr lang="en-US"/>
        </a:p>
      </dgm:t>
    </dgm:pt>
    <dgm:pt modelId="{7C293C59-FFFD-4475-AE8D-4153C1D1F093}" type="pres">
      <dgm:prSet presAssocID="{FC52C97F-D6CE-4F63-AF6F-9C8756BCD360}" presName="linear" presStyleCnt="0">
        <dgm:presLayoutVars>
          <dgm:dir/>
          <dgm:animLvl val="lvl"/>
          <dgm:resizeHandles val="exact"/>
        </dgm:presLayoutVars>
      </dgm:prSet>
      <dgm:spPr/>
    </dgm:pt>
    <dgm:pt modelId="{A6018157-3080-491C-851B-D6410ED27968}" type="pres">
      <dgm:prSet presAssocID="{24E105D3-B431-4F2C-B5E0-E2C8C3AB8052}" presName="parentLin" presStyleCnt="0"/>
      <dgm:spPr/>
    </dgm:pt>
    <dgm:pt modelId="{8B19CBC3-8F52-4BB0-B0AB-0FC1619B3AF3}" type="pres">
      <dgm:prSet presAssocID="{24E105D3-B431-4F2C-B5E0-E2C8C3AB8052}" presName="parentLeftMargin" presStyleLbl="node1" presStyleIdx="0" presStyleCnt="2"/>
      <dgm:spPr/>
    </dgm:pt>
    <dgm:pt modelId="{93992A2F-F35F-40CA-8FC6-18CEE248B162}" type="pres">
      <dgm:prSet presAssocID="{24E105D3-B431-4F2C-B5E0-E2C8C3AB805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1BCBF56-09A6-4754-8421-87F8BD485BA0}" type="pres">
      <dgm:prSet presAssocID="{24E105D3-B431-4F2C-B5E0-E2C8C3AB8052}" presName="negativeSpace" presStyleCnt="0"/>
      <dgm:spPr/>
    </dgm:pt>
    <dgm:pt modelId="{413BE687-E1E0-4C8E-B15D-14911B012DFC}" type="pres">
      <dgm:prSet presAssocID="{24E105D3-B431-4F2C-B5E0-E2C8C3AB8052}" presName="childText" presStyleLbl="conFgAcc1" presStyleIdx="0" presStyleCnt="2">
        <dgm:presLayoutVars>
          <dgm:bulletEnabled val="1"/>
        </dgm:presLayoutVars>
      </dgm:prSet>
      <dgm:spPr/>
    </dgm:pt>
    <dgm:pt modelId="{C3995133-3013-4028-A46F-C41EBAEEB35A}" type="pres">
      <dgm:prSet presAssocID="{C2011591-8C09-44A6-B5EF-ECE622104B7B}" presName="spaceBetweenRectangles" presStyleCnt="0"/>
      <dgm:spPr/>
    </dgm:pt>
    <dgm:pt modelId="{9977E181-C91C-4577-B102-6E3E950A6C8C}" type="pres">
      <dgm:prSet presAssocID="{C68F4D7D-481C-499D-BA35-7794E8C2D802}" presName="parentLin" presStyleCnt="0"/>
      <dgm:spPr/>
    </dgm:pt>
    <dgm:pt modelId="{54A26A5B-8C4C-4D55-B2A1-4E7E48DEEBF9}" type="pres">
      <dgm:prSet presAssocID="{C68F4D7D-481C-499D-BA35-7794E8C2D802}" presName="parentLeftMargin" presStyleLbl="node1" presStyleIdx="0" presStyleCnt="2"/>
      <dgm:spPr/>
    </dgm:pt>
    <dgm:pt modelId="{42005D9C-E2F7-4178-A2A2-78E28CD0A774}" type="pres">
      <dgm:prSet presAssocID="{C68F4D7D-481C-499D-BA35-7794E8C2D80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03E93F2-D45E-4339-88B2-40986BA12BAE}" type="pres">
      <dgm:prSet presAssocID="{C68F4D7D-481C-499D-BA35-7794E8C2D802}" presName="negativeSpace" presStyleCnt="0"/>
      <dgm:spPr/>
    </dgm:pt>
    <dgm:pt modelId="{43F89BEF-5C9B-4640-AFAA-CC41403F7A2F}" type="pres">
      <dgm:prSet presAssocID="{C68F4D7D-481C-499D-BA35-7794E8C2D802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288A8A09-2D56-4AE4-961D-782EA1979FE1}" srcId="{C68F4D7D-481C-499D-BA35-7794E8C2D802}" destId="{8E143042-E2C7-4C9D-9F76-5CC28501D211}" srcOrd="1" destOrd="0" parTransId="{433D8965-CC6A-4BEA-8CD2-E03DFFE610CC}" sibTransId="{D0DACDB8-D180-4E67-94B1-1EC8D7B86F1C}"/>
    <dgm:cxn modelId="{44058633-E67E-44FA-89C9-4152C85F6BBB}" srcId="{C68F4D7D-481C-499D-BA35-7794E8C2D802}" destId="{2E58C3A4-4ADC-4957-8ADD-F0D2AC4E287C}" srcOrd="0" destOrd="0" parTransId="{082FC539-D99C-42C9-9B41-CEBD21038FC8}" sibTransId="{DE248B5B-2DA5-466C-9481-6E1E2C1750FC}"/>
    <dgm:cxn modelId="{D5917335-0C6D-4BAB-BDB3-2D58DDB3AE1E}" type="presOf" srcId="{24E105D3-B431-4F2C-B5E0-E2C8C3AB8052}" destId="{93992A2F-F35F-40CA-8FC6-18CEE248B162}" srcOrd="1" destOrd="0" presId="urn:microsoft.com/office/officeart/2005/8/layout/list1"/>
    <dgm:cxn modelId="{3BE1A63F-4F01-435A-A12A-373885BA6DBE}" type="presOf" srcId="{C68F4D7D-481C-499D-BA35-7794E8C2D802}" destId="{42005D9C-E2F7-4178-A2A2-78E28CD0A774}" srcOrd="1" destOrd="0" presId="urn:microsoft.com/office/officeart/2005/8/layout/list1"/>
    <dgm:cxn modelId="{98C88E43-BF1D-4B16-A281-262B5458CCAC}" type="presOf" srcId="{8E143042-E2C7-4C9D-9F76-5CC28501D211}" destId="{43F89BEF-5C9B-4640-AFAA-CC41403F7A2F}" srcOrd="0" destOrd="1" presId="urn:microsoft.com/office/officeart/2005/8/layout/list1"/>
    <dgm:cxn modelId="{52E9F755-7982-4BF2-BD27-5417E106C603}" srcId="{24E105D3-B431-4F2C-B5E0-E2C8C3AB8052}" destId="{4FE24836-D2F5-4128-8136-7A673C6A989F}" srcOrd="0" destOrd="0" parTransId="{919B9B07-911F-4794-8C8E-7AD049C0F7D4}" sibTransId="{728AE82D-F095-4669-8238-52750BBA68FA}"/>
    <dgm:cxn modelId="{4B55418C-5784-4671-9A25-C3EAD4A5E92E}" type="presOf" srcId="{2E58C3A4-4ADC-4957-8ADD-F0D2AC4E287C}" destId="{43F89BEF-5C9B-4640-AFAA-CC41403F7A2F}" srcOrd="0" destOrd="0" presId="urn:microsoft.com/office/officeart/2005/8/layout/list1"/>
    <dgm:cxn modelId="{7DD35DAE-7EE2-4D81-9345-75982314CF59}" srcId="{FC52C97F-D6CE-4F63-AF6F-9C8756BCD360}" destId="{24E105D3-B431-4F2C-B5E0-E2C8C3AB8052}" srcOrd="0" destOrd="0" parTransId="{C2D08737-09A2-476F-831D-D0FD1826C151}" sibTransId="{C2011591-8C09-44A6-B5EF-ECE622104B7B}"/>
    <dgm:cxn modelId="{7D255CB0-A9A4-4291-9CCE-58CC3FACE234}" type="presOf" srcId="{24E105D3-B431-4F2C-B5E0-E2C8C3AB8052}" destId="{8B19CBC3-8F52-4BB0-B0AB-0FC1619B3AF3}" srcOrd="0" destOrd="0" presId="urn:microsoft.com/office/officeart/2005/8/layout/list1"/>
    <dgm:cxn modelId="{AD3FD7C5-2090-42AD-B374-8844E23D97CC}" type="presOf" srcId="{4FE24836-D2F5-4128-8136-7A673C6A989F}" destId="{413BE687-E1E0-4C8E-B15D-14911B012DFC}" srcOrd="0" destOrd="0" presId="urn:microsoft.com/office/officeart/2005/8/layout/list1"/>
    <dgm:cxn modelId="{29C15CCA-92BE-41D2-BD59-D0CDB9D8EB6C}" srcId="{FC52C97F-D6CE-4F63-AF6F-9C8756BCD360}" destId="{C68F4D7D-481C-499D-BA35-7794E8C2D802}" srcOrd="1" destOrd="0" parTransId="{AC98BC21-F19F-4CA1-8BD8-0D38720A3C27}" sibTransId="{DAE92BC6-C667-4CF5-B993-76CEB1B1FFA2}"/>
    <dgm:cxn modelId="{A0E741EA-C1AF-45CA-B56B-37D061A6C709}" type="presOf" srcId="{C68F4D7D-481C-499D-BA35-7794E8C2D802}" destId="{54A26A5B-8C4C-4D55-B2A1-4E7E48DEEBF9}" srcOrd="0" destOrd="0" presId="urn:microsoft.com/office/officeart/2005/8/layout/list1"/>
    <dgm:cxn modelId="{C85525EF-FDAD-4424-8E4E-A578177AC8E6}" type="presOf" srcId="{FC52C97F-D6CE-4F63-AF6F-9C8756BCD360}" destId="{7C293C59-FFFD-4475-AE8D-4153C1D1F093}" srcOrd="0" destOrd="0" presId="urn:microsoft.com/office/officeart/2005/8/layout/list1"/>
    <dgm:cxn modelId="{40FBD627-03A5-4665-BC98-47199776B004}" type="presParOf" srcId="{7C293C59-FFFD-4475-AE8D-4153C1D1F093}" destId="{A6018157-3080-491C-851B-D6410ED27968}" srcOrd="0" destOrd="0" presId="urn:microsoft.com/office/officeart/2005/8/layout/list1"/>
    <dgm:cxn modelId="{0A4B2DA9-2A36-4072-A763-0D338D9CB8F1}" type="presParOf" srcId="{A6018157-3080-491C-851B-D6410ED27968}" destId="{8B19CBC3-8F52-4BB0-B0AB-0FC1619B3AF3}" srcOrd="0" destOrd="0" presId="urn:microsoft.com/office/officeart/2005/8/layout/list1"/>
    <dgm:cxn modelId="{E5A5D9B8-2688-4B36-A9A6-5D78ACA45126}" type="presParOf" srcId="{A6018157-3080-491C-851B-D6410ED27968}" destId="{93992A2F-F35F-40CA-8FC6-18CEE248B162}" srcOrd="1" destOrd="0" presId="urn:microsoft.com/office/officeart/2005/8/layout/list1"/>
    <dgm:cxn modelId="{A44DB364-7175-476C-8AC4-4939184F0925}" type="presParOf" srcId="{7C293C59-FFFD-4475-AE8D-4153C1D1F093}" destId="{D1BCBF56-09A6-4754-8421-87F8BD485BA0}" srcOrd="1" destOrd="0" presId="urn:microsoft.com/office/officeart/2005/8/layout/list1"/>
    <dgm:cxn modelId="{A72CA0E0-64B5-45DA-8EA2-14CF3FD393FF}" type="presParOf" srcId="{7C293C59-FFFD-4475-AE8D-4153C1D1F093}" destId="{413BE687-E1E0-4C8E-B15D-14911B012DFC}" srcOrd="2" destOrd="0" presId="urn:microsoft.com/office/officeart/2005/8/layout/list1"/>
    <dgm:cxn modelId="{2E10F948-9F0C-44E7-B18A-29257CA3AE81}" type="presParOf" srcId="{7C293C59-FFFD-4475-AE8D-4153C1D1F093}" destId="{C3995133-3013-4028-A46F-C41EBAEEB35A}" srcOrd="3" destOrd="0" presId="urn:microsoft.com/office/officeart/2005/8/layout/list1"/>
    <dgm:cxn modelId="{16ECAAB9-58E6-4FF1-9532-BAE0A334F791}" type="presParOf" srcId="{7C293C59-FFFD-4475-AE8D-4153C1D1F093}" destId="{9977E181-C91C-4577-B102-6E3E950A6C8C}" srcOrd="4" destOrd="0" presId="urn:microsoft.com/office/officeart/2005/8/layout/list1"/>
    <dgm:cxn modelId="{B8204A06-3ACD-439C-8477-97A06E31A2ED}" type="presParOf" srcId="{9977E181-C91C-4577-B102-6E3E950A6C8C}" destId="{54A26A5B-8C4C-4D55-B2A1-4E7E48DEEBF9}" srcOrd="0" destOrd="0" presId="urn:microsoft.com/office/officeart/2005/8/layout/list1"/>
    <dgm:cxn modelId="{DA0B3771-EF86-417A-BC01-EF4F8F15D114}" type="presParOf" srcId="{9977E181-C91C-4577-B102-6E3E950A6C8C}" destId="{42005D9C-E2F7-4178-A2A2-78E28CD0A774}" srcOrd="1" destOrd="0" presId="urn:microsoft.com/office/officeart/2005/8/layout/list1"/>
    <dgm:cxn modelId="{2DB9329A-AD35-4D4D-B754-DE9AED6A2D71}" type="presParOf" srcId="{7C293C59-FFFD-4475-AE8D-4153C1D1F093}" destId="{903E93F2-D45E-4339-88B2-40986BA12BAE}" srcOrd="5" destOrd="0" presId="urn:microsoft.com/office/officeart/2005/8/layout/list1"/>
    <dgm:cxn modelId="{ED7ABFE2-BCE5-4B25-8392-061AD913B16E}" type="presParOf" srcId="{7C293C59-FFFD-4475-AE8D-4153C1D1F093}" destId="{43F89BEF-5C9B-4640-AFAA-CC41403F7A2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C52C97F-D6CE-4F63-AF6F-9C8756BCD360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4E105D3-B431-4F2C-B5E0-E2C8C3AB8052}">
      <dgm:prSet/>
      <dgm:spPr/>
      <dgm:t>
        <a:bodyPr/>
        <a:lstStyle/>
        <a:p>
          <a:r>
            <a:rPr lang="en-US"/>
            <a:t>Correlation: </a:t>
          </a:r>
        </a:p>
      </dgm:t>
    </dgm:pt>
    <dgm:pt modelId="{C2D08737-09A2-476F-831D-D0FD1826C151}" type="parTrans" cxnId="{7DD35DAE-7EE2-4D81-9345-75982314CF59}">
      <dgm:prSet/>
      <dgm:spPr/>
      <dgm:t>
        <a:bodyPr/>
        <a:lstStyle/>
        <a:p>
          <a:endParaRPr lang="en-US"/>
        </a:p>
      </dgm:t>
    </dgm:pt>
    <dgm:pt modelId="{C2011591-8C09-44A6-B5EF-ECE622104B7B}" type="sibTrans" cxnId="{7DD35DAE-7EE2-4D81-9345-75982314CF59}">
      <dgm:prSet/>
      <dgm:spPr/>
      <dgm:t>
        <a:bodyPr/>
        <a:lstStyle/>
        <a:p>
          <a:endParaRPr lang="en-US"/>
        </a:p>
      </dgm:t>
    </dgm:pt>
    <dgm:pt modelId="{4FE24836-D2F5-4128-8136-7A673C6A989F}">
      <dgm:prSet/>
      <dgm:spPr/>
      <dgm:t>
        <a:bodyPr/>
        <a:lstStyle/>
        <a:p>
          <a:r>
            <a:rPr lang="en-US"/>
            <a:t>two variables change at the same rate</a:t>
          </a:r>
        </a:p>
      </dgm:t>
    </dgm:pt>
    <dgm:pt modelId="{919B9B07-911F-4794-8C8E-7AD049C0F7D4}" type="parTrans" cxnId="{52E9F755-7982-4BF2-BD27-5417E106C603}">
      <dgm:prSet/>
      <dgm:spPr/>
      <dgm:t>
        <a:bodyPr/>
        <a:lstStyle/>
        <a:p>
          <a:endParaRPr lang="en-US"/>
        </a:p>
      </dgm:t>
    </dgm:pt>
    <dgm:pt modelId="{728AE82D-F095-4669-8238-52750BBA68FA}" type="sibTrans" cxnId="{52E9F755-7982-4BF2-BD27-5417E106C603}">
      <dgm:prSet/>
      <dgm:spPr/>
      <dgm:t>
        <a:bodyPr/>
        <a:lstStyle/>
        <a:p>
          <a:endParaRPr lang="en-US"/>
        </a:p>
      </dgm:t>
    </dgm:pt>
    <dgm:pt modelId="{C68F4D7D-481C-499D-BA35-7794E8C2D802}">
      <dgm:prSet/>
      <dgm:spPr/>
      <dgm:t>
        <a:bodyPr/>
        <a:lstStyle/>
        <a:p>
          <a:r>
            <a:rPr lang="en-US"/>
            <a:t>Causation: </a:t>
          </a:r>
        </a:p>
      </dgm:t>
    </dgm:pt>
    <dgm:pt modelId="{AC98BC21-F19F-4CA1-8BD8-0D38720A3C27}" type="parTrans" cxnId="{29C15CCA-92BE-41D2-BD59-D0CDB9D8EB6C}">
      <dgm:prSet/>
      <dgm:spPr/>
      <dgm:t>
        <a:bodyPr/>
        <a:lstStyle/>
        <a:p>
          <a:endParaRPr lang="en-US"/>
        </a:p>
      </dgm:t>
    </dgm:pt>
    <dgm:pt modelId="{DAE92BC6-C667-4CF5-B993-76CEB1B1FFA2}" type="sibTrans" cxnId="{29C15CCA-92BE-41D2-BD59-D0CDB9D8EB6C}">
      <dgm:prSet/>
      <dgm:spPr/>
      <dgm:t>
        <a:bodyPr/>
        <a:lstStyle/>
        <a:p>
          <a:endParaRPr lang="en-US"/>
        </a:p>
      </dgm:t>
    </dgm:pt>
    <dgm:pt modelId="{2E58C3A4-4ADC-4957-8ADD-F0D2AC4E287C}">
      <dgm:prSet/>
      <dgm:spPr/>
      <dgm:t>
        <a:bodyPr/>
        <a:lstStyle/>
        <a:p>
          <a:r>
            <a:rPr lang="en-US"/>
            <a:t>One causes the other</a:t>
          </a:r>
        </a:p>
      </dgm:t>
    </dgm:pt>
    <dgm:pt modelId="{082FC539-D99C-42C9-9B41-CEBD21038FC8}" type="parTrans" cxnId="{44058633-E67E-44FA-89C9-4152C85F6BBB}">
      <dgm:prSet/>
      <dgm:spPr/>
      <dgm:t>
        <a:bodyPr/>
        <a:lstStyle/>
        <a:p>
          <a:endParaRPr lang="en-US"/>
        </a:p>
      </dgm:t>
    </dgm:pt>
    <dgm:pt modelId="{DE248B5B-2DA5-466C-9481-6E1E2C1750FC}" type="sibTrans" cxnId="{44058633-E67E-44FA-89C9-4152C85F6BBB}">
      <dgm:prSet/>
      <dgm:spPr/>
      <dgm:t>
        <a:bodyPr/>
        <a:lstStyle/>
        <a:p>
          <a:endParaRPr lang="en-US"/>
        </a:p>
      </dgm:t>
    </dgm:pt>
    <dgm:pt modelId="{8E143042-E2C7-4C9D-9F76-5CC28501D211}">
      <dgm:prSet/>
      <dgm:spPr/>
      <dgm:t>
        <a:bodyPr/>
        <a:lstStyle/>
        <a:p>
          <a:r>
            <a:rPr lang="en-US"/>
            <a:t>Both are caused by an outside variable</a:t>
          </a:r>
        </a:p>
      </dgm:t>
    </dgm:pt>
    <dgm:pt modelId="{433D8965-CC6A-4BEA-8CD2-E03DFFE610CC}" type="parTrans" cxnId="{288A8A09-2D56-4AE4-961D-782EA1979FE1}">
      <dgm:prSet/>
      <dgm:spPr/>
      <dgm:t>
        <a:bodyPr/>
        <a:lstStyle/>
        <a:p>
          <a:endParaRPr lang="en-US"/>
        </a:p>
      </dgm:t>
    </dgm:pt>
    <dgm:pt modelId="{D0DACDB8-D180-4E67-94B1-1EC8D7B86F1C}" type="sibTrans" cxnId="{288A8A09-2D56-4AE4-961D-782EA1979FE1}">
      <dgm:prSet/>
      <dgm:spPr/>
      <dgm:t>
        <a:bodyPr/>
        <a:lstStyle/>
        <a:p>
          <a:endParaRPr lang="en-US"/>
        </a:p>
      </dgm:t>
    </dgm:pt>
    <dgm:pt modelId="{7C293C59-FFFD-4475-AE8D-4153C1D1F093}" type="pres">
      <dgm:prSet presAssocID="{FC52C97F-D6CE-4F63-AF6F-9C8756BCD360}" presName="linear" presStyleCnt="0">
        <dgm:presLayoutVars>
          <dgm:dir/>
          <dgm:animLvl val="lvl"/>
          <dgm:resizeHandles val="exact"/>
        </dgm:presLayoutVars>
      </dgm:prSet>
      <dgm:spPr/>
    </dgm:pt>
    <dgm:pt modelId="{A6018157-3080-491C-851B-D6410ED27968}" type="pres">
      <dgm:prSet presAssocID="{24E105D3-B431-4F2C-B5E0-E2C8C3AB8052}" presName="parentLin" presStyleCnt="0"/>
      <dgm:spPr/>
    </dgm:pt>
    <dgm:pt modelId="{8B19CBC3-8F52-4BB0-B0AB-0FC1619B3AF3}" type="pres">
      <dgm:prSet presAssocID="{24E105D3-B431-4F2C-B5E0-E2C8C3AB8052}" presName="parentLeftMargin" presStyleLbl="node1" presStyleIdx="0" presStyleCnt="2"/>
      <dgm:spPr/>
    </dgm:pt>
    <dgm:pt modelId="{93992A2F-F35F-40CA-8FC6-18CEE248B162}" type="pres">
      <dgm:prSet presAssocID="{24E105D3-B431-4F2C-B5E0-E2C8C3AB805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1BCBF56-09A6-4754-8421-87F8BD485BA0}" type="pres">
      <dgm:prSet presAssocID="{24E105D3-B431-4F2C-B5E0-E2C8C3AB8052}" presName="negativeSpace" presStyleCnt="0"/>
      <dgm:spPr/>
    </dgm:pt>
    <dgm:pt modelId="{413BE687-E1E0-4C8E-B15D-14911B012DFC}" type="pres">
      <dgm:prSet presAssocID="{24E105D3-B431-4F2C-B5E0-E2C8C3AB8052}" presName="childText" presStyleLbl="conFgAcc1" presStyleIdx="0" presStyleCnt="2">
        <dgm:presLayoutVars>
          <dgm:bulletEnabled val="1"/>
        </dgm:presLayoutVars>
      </dgm:prSet>
      <dgm:spPr/>
    </dgm:pt>
    <dgm:pt modelId="{C3995133-3013-4028-A46F-C41EBAEEB35A}" type="pres">
      <dgm:prSet presAssocID="{C2011591-8C09-44A6-B5EF-ECE622104B7B}" presName="spaceBetweenRectangles" presStyleCnt="0"/>
      <dgm:spPr/>
    </dgm:pt>
    <dgm:pt modelId="{9977E181-C91C-4577-B102-6E3E950A6C8C}" type="pres">
      <dgm:prSet presAssocID="{C68F4D7D-481C-499D-BA35-7794E8C2D802}" presName="parentLin" presStyleCnt="0"/>
      <dgm:spPr/>
    </dgm:pt>
    <dgm:pt modelId="{54A26A5B-8C4C-4D55-B2A1-4E7E48DEEBF9}" type="pres">
      <dgm:prSet presAssocID="{C68F4D7D-481C-499D-BA35-7794E8C2D802}" presName="parentLeftMargin" presStyleLbl="node1" presStyleIdx="0" presStyleCnt="2"/>
      <dgm:spPr/>
    </dgm:pt>
    <dgm:pt modelId="{42005D9C-E2F7-4178-A2A2-78E28CD0A774}" type="pres">
      <dgm:prSet presAssocID="{C68F4D7D-481C-499D-BA35-7794E8C2D80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03E93F2-D45E-4339-88B2-40986BA12BAE}" type="pres">
      <dgm:prSet presAssocID="{C68F4D7D-481C-499D-BA35-7794E8C2D802}" presName="negativeSpace" presStyleCnt="0"/>
      <dgm:spPr/>
    </dgm:pt>
    <dgm:pt modelId="{43F89BEF-5C9B-4640-AFAA-CC41403F7A2F}" type="pres">
      <dgm:prSet presAssocID="{C68F4D7D-481C-499D-BA35-7794E8C2D802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288A8A09-2D56-4AE4-961D-782EA1979FE1}" srcId="{C68F4D7D-481C-499D-BA35-7794E8C2D802}" destId="{8E143042-E2C7-4C9D-9F76-5CC28501D211}" srcOrd="1" destOrd="0" parTransId="{433D8965-CC6A-4BEA-8CD2-E03DFFE610CC}" sibTransId="{D0DACDB8-D180-4E67-94B1-1EC8D7B86F1C}"/>
    <dgm:cxn modelId="{44058633-E67E-44FA-89C9-4152C85F6BBB}" srcId="{C68F4D7D-481C-499D-BA35-7794E8C2D802}" destId="{2E58C3A4-4ADC-4957-8ADD-F0D2AC4E287C}" srcOrd="0" destOrd="0" parTransId="{082FC539-D99C-42C9-9B41-CEBD21038FC8}" sibTransId="{DE248B5B-2DA5-466C-9481-6E1E2C1750FC}"/>
    <dgm:cxn modelId="{D5917335-0C6D-4BAB-BDB3-2D58DDB3AE1E}" type="presOf" srcId="{24E105D3-B431-4F2C-B5E0-E2C8C3AB8052}" destId="{93992A2F-F35F-40CA-8FC6-18CEE248B162}" srcOrd="1" destOrd="0" presId="urn:microsoft.com/office/officeart/2005/8/layout/list1"/>
    <dgm:cxn modelId="{3BE1A63F-4F01-435A-A12A-373885BA6DBE}" type="presOf" srcId="{C68F4D7D-481C-499D-BA35-7794E8C2D802}" destId="{42005D9C-E2F7-4178-A2A2-78E28CD0A774}" srcOrd="1" destOrd="0" presId="urn:microsoft.com/office/officeart/2005/8/layout/list1"/>
    <dgm:cxn modelId="{98C88E43-BF1D-4B16-A281-262B5458CCAC}" type="presOf" srcId="{8E143042-E2C7-4C9D-9F76-5CC28501D211}" destId="{43F89BEF-5C9B-4640-AFAA-CC41403F7A2F}" srcOrd="0" destOrd="1" presId="urn:microsoft.com/office/officeart/2005/8/layout/list1"/>
    <dgm:cxn modelId="{52E9F755-7982-4BF2-BD27-5417E106C603}" srcId="{24E105D3-B431-4F2C-B5E0-E2C8C3AB8052}" destId="{4FE24836-D2F5-4128-8136-7A673C6A989F}" srcOrd="0" destOrd="0" parTransId="{919B9B07-911F-4794-8C8E-7AD049C0F7D4}" sibTransId="{728AE82D-F095-4669-8238-52750BBA68FA}"/>
    <dgm:cxn modelId="{4B55418C-5784-4671-9A25-C3EAD4A5E92E}" type="presOf" srcId="{2E58C3A4-4ADC-4957-8ADD-F0D2AC4E287C}" destId="{43F89BEF-5C9B-4640-AFAA-CC41403F7A2F}" srcOrd="0" destOrd="0" presId="urn:microsoft.com/office/officeart/2005/8/layout/list1"/>
    <dgm:cxn modelId="{7DD35DAE-7EE2-4D81-9345-75982314CF59}" srcId="{FC52C97F-D6CE-4F63-AF6F-9C8756BCD360}" destId="{24E105D3-B431-4F2C-B5E0-E2C8C3AB8052}" srcOrd="0" destOrd="0" parTransId="{C2D08737-09A2-476F-831D-D0FD1826C151}" sibTransId="{C2011591-8C09-44A6-B5EF-ECE622104B7B}"/>
    <dgm:cxn modelId="{7D255CB0-A9A4-4291-9CCE-58CC3FACE234}" type="presOf" srcId="{24E105D3-B431-4F2C-B5E0-E2C8C3AB8052}" destId="{8B19CBC3-8F52-4BB0-B0AB-0FC1619B3AF3}" srcOrd="0" destOrd="0" presId="urn:microsoft.com/office/officeart/2005/8/layout/list1"/>
    <dgm:cxn modelId="{AD3FD7C5-2090-42AD-B374-8844E23D97CC}" type="presOf" srcId="{4FE24836-D2F5-4128-8136-7A673C6A989F}" destId="{413BE687-E1E0-4C8E-B15D-14911B012DFC}" srcOrd="0" destOrd="0" presId="urn:microsoft.com/office/officeart/2005/8/layout/list1"/>
    <dgm:cxn modelId="{29C15CCA-92BE-41D2-BD59-D0CDB9D8EB6C}" srcId="{FC52C97F-D6CE-4F63-AF6F-9C8756BCD360}" destId="{C68F4D7D-481C-499D-BA35-7794E8C2D802}" srcOrd="1" destOrd="0" parTransId="{AC98BC21-F19F-4CA1-8BD8-0D38720A3C27}" sibTransId="{DAE92BC6-C667-4CF5-B993-76CEB1B1FFA2}"/>
    <dgm:cxn modelId="{A0E741EA-C1AF-45CA-B56B-37D061A6C709}" type="presOf" srcId="{C68F4D7D-481C-499D-BA35-7794E8C2D802}" destId="{54A26A5B-8C4C-4D55-B2A1-4E7E48DEEBF9}" srcOrd="0" destOrd="0" presId="urn:microsoft.com/office/officeart/2005/8/layout/list1"/>
    <dgm:cxn modelId="{C85525EF-FDAD-4424-8E4E-A578177AC8E6}" type="presOf" srcId="{FC52C97F-D6CE-4F63-AF6F-9C8756BCD360}" destId="{7C293C59-FFFD-4475-AE8D-4153C1D1F093}" srcOrd="0" destOrd="0" presId="urn:microsoft.com/office/officeart/2005/8/layout/list1"/>
    <dgm:cxn modelId="{40FBD627-03A5-4665-BC98-47199776B004}" type="presParOf" srcId="{7C293C59-FFFD-4475-AE8D-4153C1D1F093}" destId="{A6018157-3080-491C-851B-D6410ED27968}" srcOrd="0" destOrd="0" presId="urn:microsoft.com/office/officeart/2005/8/layout/list1"/>
    <dgm:cxn modelId="{0A4B2DA9-2A36-4072-A763-0D338D9CB8F1}" type="presParOf" srcId="{A6018157-3080-491C-851B-D6410ED27968}" destId="{8B19CBC3-8F52-4BB0-B0AB-0FC1619B3AF3}" srcOrd="0" destOrd="0" presId="urn:microsoft.com/office/officeart/2005/8/layout/list1"/>
    <dgm:cxn modelId="{E5A5D9B8-2688-4B36-A9A6-5D78ACA45126}" type="presParOf" srcId="{A6018157-3080-491C-851B-D6410ED27968}" destId="{93992A2F-F35F-40CA-8FC6-18CEE248B162}" srcOrd="1" destOrd="0" presId="urn:microsoft.com/office/officeart/2005/8/layout/list1"/>
    <dgm:cxn modelId="{A44DB364-7175-476C-8AC4-4939184F0925}" type="presParOf" srcId="{7C293C59-FFFD-4475-AE8D-4153C1D1F093}" destId="{D1BCBF56-09A6-4754-8421-87F8BD485BA0}" srcOrd="1" destOrd="0" presId="urn:microsoft.com/office/officeart/2005/8/layout/list1"/>
    <dgm:cxn modelId="{A72CA0E0-64B5-45DA-8EA2-14CF3FD393FF}" type="presParOf" srcId="{7C293C59-FFFD-4475-AE8D-4153C1D1F093}" destId="{413BE687-E1E0-4C8E-B15D-14911B012DFC}" srcOrd="2" destOrd="0" presId="urn:microsoft.com/office/officeart/2005/8/layout/list1"/>
    <dgm:cxn modelId="{2E10F948-9F0C-44E7-B18A-29257CA3AE81}" type="presParOf" srcId="{7C293C59-FFFD-4475-AE8D-4153C1D1F093}" destId="{C3995133-3013-4028-A46F-C41EBAEEB35A}" srcOrd="3" destOrd="0" presId="urn:microsoft.com/office/officeart/2005/8/layout/list1"/>
    <dgm:cxn modelId="{16ECAAB9-58E6-4FF1-9532-BAE0A334F791}" type="presParOf" srcId="{7C293C59-FFFD-4475-AE8D-4153C1D1F093}" destId="{9977E181-C91C-4577-B102-6E3E950A6C8C}" srcOrd="4" destOrd="0" presId="urn:microsoft.com/office/officeart/2005/8/layout/list1"/>
    <dgm:cxn modelId="{B8204A06-3ACD-439C-8477-97A06E31A2ED}" type="presParOf" srcId="{9977E181-C91C-4577-B102-6E3E950A6C8C}" destId="{54A26A5B-8C4C-4D55-B2A1-4E7E48DEEBF9}" srcOrd="0" destOrd="0" presId="urn:microsoft.com/office/officeart/2005/8/layout/list1"/>
    <dgm:cxn modelId="{DA0B3771-EF86-417A-BC01-EF4F8F15D114}" type="presParOf" srcId="{9977E181-C91C-4577-B102-6E3E950A6C8C}" destId="{42005D9C-E2F7-4178-A2A2-78E28CD0A774}" srcOrd="1" destOrd="0" presId="urn:microsoft.com/office/officeart/2005/8/layout/list1"/>
    <dgm:cxn modelId="{2DB9329A-AD35-4D4D-B754-DE9AED6A2D71}" type="presParOf" srcId="{7C293C59-FFFD-4475-AE8D-4153C1D1F093}" destId="{903E93F2-D45E-4339-88B2-40986BA12BAE}" srcOrd="5" destOrd="0" presId="urn:microsoft.com/office/officeart/2005/8/layout/list1"/>
    <dgm:cxn modelId="{ED7ABFE2-BCE5-4B25-8392-061AD913B16E}" type="presParOf" srcId="{7C293C59-FFFD-4475-AE8D-4153C1D1F093}" destId="{43F89BEF-5C9B-4640-AFAA-CC41403F7A2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7A22D7A-BA9E-4D19-B45F-47D20FDD5E0E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B9B267C-3681-424B-9CC5-74F9C0F53570}">
      <dgm:prSet/>
      <dgm:spPr/>
      <dgm:t>
        <a:bodyPr/>
        <a:lstStyle/>
        <a:p>
          <a:r>
            <a:rPr lang="en-US" dirty="0"/>
            <a:t>Proxies</a:t>
          </a:r>
        </a:p>
      </dgm:t>
    </dgm:pt>
    <dgm:pt modelId="{EF2B5272-DDAD-4B39-88B5-6A938A9A8F4C}" type="parTrans" cxnId="{A06ABA88-713A-4E39-8645-E3562A175B39}">
      <dgm:prSet/>
      <dgm:spPr/>
      <dgm:t>
        <a:bodyPr/>
        <a:lstStyle/>
        <a:p>
          <a:endParaRPr lang="en-US"/>
        </a:p>
      </dgm:t>
    </dgm:pt>
    <dgm:pt modelId="{EC6D7A07-8B93-440D-A5CC-008A73CF5D7C}" type="sibTrans" cxnId="{A06ABA88-713A-4E39-8645-E3562A175B39}">
      <dgm:prSet/>
      <dgm:spPr/>
      <dgm:t>
        <a:bodyPr/>
        <a:lstStyle/>
        <a:p>
          <a:endParaRPr lang="en-US"/>
        </a:p>
      </dgm:t>
    </dgm:pt>
    <dgm:pt modelId="{76CBC849-652C-48C3-A0D4-6E725F7675EE}">
      <dgm:prSet/>
      <dgm:spPr/>
      <dgm:t>
        <a:bodyPr/>
        <a:lstStyle/>
        <a:p>
          <a:r>
            <a:rPr lang="en-US" dirty="0"/>
            <a:t>Using Proxies (particularly with social phenomena)</a:t>
          </a:r>
        </a:p>
      </dgm:t>
    </dgm:pt>
    <dgm:pt modelId="{7A6DF8AF-E100-4FD9-818F-385EA272E9AE}" type="parTrans" cxnId="{3A2538EE-CBFA-42E5-9759-B1C630A1F33A}">
      <dgm:prSet/>
      <dgm:spPr/>
      <dgm:t>
        <a:bodyPr/>
        <a:lstStyle/>
        <a:p>
          <a:endParaRPr lang="en-US"/>
        </a:p>
      </dgm:t>
    </dgm:pt>
    <dgm:pt modelId="{9CEA5776-B935-4D42-BF14-B88A7D9B6901}" type="sibTrans" cxnId="{3A2538EE-CBFA-42E5-9759-B1C630A1F33A}">
      <dgm:prSet/>
      <dgm:spPr/>
      <dgm:t>
        <a:bodyPr/>
        <a:lstStyle/>
        <a:p>
          <a:endParaRPr lang="en-US"/>
        </a:p>
      </dgm:t>
    </dgm:pt>
    <dgm:pt modelId="{6AEE499E-5E45-4C15-8DE2-DE11E28E1CEF}">
      <dgm:prSet/>
      <dgm:spPr/>
      <dgm:t>
        <a:bodyPr/>
        <a:lstStyle/>
        <a:p>
          <a:r>
            <a:rPr lang="en-US" dirty="0"/>
            <a:t>P-hacking</a:t>
          </a:r>
        </a:p>
      </dgm:t>
    </dgm:pt>
    <dgm:pt modelId="{78612451-AD59-49D4-89A4-29F72CB666C4}" type="parTrans" cxnId="{7E74EA64-E98A-4674-9D9B-1FB4602146D3}">
      <dgm:prSet/>
      <dgm:spPr/>
      <dgm:t>
        <a:bodyPr/>
        <a:lstStyle/>
        <a:p>
          <a:endParaRPr lang="en-US"/>
        </a:p>
      </dgm:t>
    </dgm:pt>
    <dgm:pt modelId="{70766FF6-323B-4FFF-A40C-FEEFC8AA151D}" type="sibTrans" cxnId="{7E74EA64-E98A-4674-9D9B-1FB4602146D3}">
      <dgm:prSet/>
      <dgm:spPr/>
      <dgm:t>
        <a:bodyPr/>
        <a:lstStyle/>
        <a:p>
          <a:endParaRPr lang="en-US"/>
        </a:p>
      </dgm:t>
    </dgm:pt>
    <dgm:pt modelId="{10DE4791-4AD2-42C0-88E2-F5B8B7008376}">
      <dgm:prSet/>
      <dgm:spPr/>
      <dgm:t>
        <a:bodyPr/>
        <a:lstStyle/>
        <a:p>
          <a:r>
            <a:rPr lang="en-US" dirty="0"/>
            <a:t>Fishing through data without an experiment or rational justification</a:t>
          </a:r>
        </a:p>
      </dgm:t>
    </dgm:pt>
    <dgm:pt modelId="{9480B761-5CCC-43F6-8D5C-1EDF7AC7CA7C}" type="parTrans" cxnId="{9B8AD420-1FBB-4589-9ED6-48B39E6A7FB5}">
      <dgm:prSet/>
      <dgm:spPr/>
      <dgm:t>
        <a:bodyPr/>
        <a:lstStyle/>
        <a:p>
          <a:endParaRPr lang="en-US"/>
        </a:p>
      </dgm:t>
    </dgm:pt>
    <dgm:pt modelId="{BC64B488-EE08-4C9E-9577-ADEEA08A3030}" type="sibTrans" cxnId="{9B8AD420-1FBB-4589-9ED6-48B39E6A7FB5}">
      <dgm:prSet/>
      <dgm:spPr/>
      <dgm:t>
        <a:bodyPr/>
        <a:lstStyle/>
        <a:p>
          <a:endParaRPr lang="en-US"/>
        </a:p>
      </dgm:t>
    </dgm:pt>
    <dgm:pt modelId="{08B62F71-0015-4E15-A0CD-893C592A66C3}">
      <dgm:prSet/>
      <dgm:spPr/>
      <dgm:t>
        <a:bodyPr/>
        <a:lstStyle/>
        <a:p>
          <a:r>
            <a:rPr lang="en-US" dirty="0"/>
            <a:t>Bias</a:t>
          </a:r>
        </a:p>
      </dgm:t>
    </dgm:pt>
    <dgm:pt modelId="{7225F8DF-146D-49DF-A2DC-E34CAB6078DA}" type="parTrans" cxnId="{08F3BA32-42CA-43CA-B8AF-FA000C2E34DA}">
      <dgm:prSet/>
      <dgm:spPr/>
      <dgm:t>
        <a:bodyPr/>
        <a:lstStyle/>
        <a:p>
          <a:endParaRPr lang="en-US"/>
        </a:p>
      </dgm:t>
    </dgm:pt>
    <dgm:pt modelId="{95024496-32DC-4432-ABF9-6D7CD8FC8D5A}" type="sibTrans" cxnId="{08F3BA32-42CA-43CA-B8AF-FA000C2E34DA}">
      <dgm:prSet/>
      <dgm:spPr/>
      <dgm:t>
        <a:bodyPr/>
        <a:lstStyle/>
        <a:p>
          <a:endParaRPr lang="en-US"/>
        </a:p>
      </dgm:t>
    </dgm:pt>
    <dgm:pt modelId="{C2797A1C-9042-4FEF-A501-317DE4E2E062}">
      <dgm:prSet/>
      <dgm:spPr/>
      <dgm:t>
        <a:bodyPr/>
        <a:lstStyle/>
        <a:p>
          <a:r>
            <a:rPr lang="en-US" dirty="0"/>
            <a:t>Allowing pre-existing biases to guide outcome</a:t>
          </a:r>
        </a:p>
      </dgm:t>
    </dgm:pt>
    <dgm:pt modelId="{14D6ED7F-2A46-48F2-8796-CFA5E99B8FF1}" type="parTrans" cxnId="{63202A7D-E12E-4333-8145-E36801E96DCF}">
      <dgm:prSet/>
      <dgm:spPr/>
      <dgm:t>
        <a:bodyPr/>
        <a:lstStyle/>
        <a:p>
          <a:endParaRPr lang="en-US"/>
        </a:p>
      </dgm:t>
    </dgm:pt>
    <dgm:pt modelId="{7D33B16E-F051-4FF7-8031-878E8137F746}" type="sibTrans" cxnId="{63202A7D-E12E-4333-8145-E36801E96DCF}">
      <dgm:prSet/>
      <dgm:spPr/>
      <dgm:t>
        <a:bodyPr/>
        <a:lstStyle/>
        <a:p>
          <a:endParaRPr lang="en-US"/>
        </a:p>
      </dgm:t>
    </dgm:pt>
    <dgm:pt modelId="{0B8C3DC0-535E-4C5A-BAC6-9B5A9FB1014D}" type="pres">
      <dgm:prSet presAssocID="{D7A22D7A-BA9E-4D19-B45F-47D20FDD5E0E}" presName="Name0" presStyleCnt="0">
        <dgm:presLayoutVars>
          <dgm:dir/>
          <dgm:animLvl val="lvl"/>
          <dgm:resizeHandles val="exact"/>
        </dgm:presLayoutVars>
      </dgm:prSet>
      <dgm:spPr/>
    </dgm:pt>
    <dgm:pt modelId="{58874A66-B8C3-43D6-8AFB-EFD985F1575C}" type="pres">
      <dgm:prSet presAssocID="{9B9B267C-3681-424B-9CC5-74F9C0F53570}" presName="linNode" presStyleCnt="0"/>
      <dgm:spPr/>
    </dgm:pt>
    <dgm:pt modelId="{A67CE4F3-4CCE-48EB-8C6F-A0E4C2FB0AB0}" type="pres">
      <dgm:prSet presAssocID="{9B9B267C-3681-424B-9CC5-74F9C0F53570}" presName="parentText" presStyleLbl="alignNode1" presStyleIdx="0" presStyleCnt="3">
        <dgm:presLayoutVars>
          <dgm:chMax val="1"/>
          <dgm:bulletEnabled/>
        </dgm:presLayoutVars>
      </dgm:prSet>
      <dgm:spPr/>
    </dgm:pt>
    <dgm:pt modelId="{200884DA-BBCC-41A1-B6B8-B365F0237DE2}" type="pres">
      <dgm:prSet presAssocID="{9B9B267C-3681-424B-9CC5-74F9C0F53570}" presName="descendantText" presStyleLbl="alignAccFollowNode1" presStyleIdx="0" presStyleCnt="3">
        <dgm:presLayoutVars>
          <dgm:bulletEnabled/>
        </dgm:presLayoutVars>
      </dgm:prSet>
      <dgm:spPr/>
    </dgm:pt>
    <dgm:pt modelId="{4BCC9C89-CF08-428C-A086-1BD70DF6A416}" type="pres">
      <dgm:prSet presAssocID="{EC6D7A07-8B93-440D-A5CC-008A73CF5D7C}" presName="sp" presStyleCnt="0"/>
      <dgm:spPr/>
    </dgm:pt>
    <dgm:pt modelId="{C25C22FB-E690-4F08-B9A8-266A327A57A4}" type="pres">
      <dgm:prSet presAssocID="{6AEE499E-5E45-4C15-8DE2-DE11E28E1CEF}" presName="linNode" presStyleCnt="0"/>
      <dgm:spPr/>
    </dgm:pt>
    <dgm:pt modelId="{85ED4D12-E3AC-4B07-ADB6-973F18C3257A}" type="pres">
      <dgm:prSet presAssocID="{6AEE499E-5E45-4C15-8DE2-DE11E28E1CEF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64E397BF-57F7-408B-9D74-1A0190A2AD8B}" type="pres">
      <dgm:prSet presAssocID="{6AEE499E-5E45-4C15-8DE2-DE11E28E1CEF}" presName="descendantText" presStyleLbl="alignAccFollowNode1" presStyleIdx="1" presStyleCnt="3">
        <dgm:presLayoutVars>
          <dgm:bulletEnabled/>
        </dgm:presLayoutVars>
      </dgm:prSet>
      <dgm:spPr/>
    </dgm:pt>
    <dgm:pt modelId="{A022B3C2-5686-4115-B815-80583308A9AB}" type="pres">
      <dgm:prSet presAssocID="{70766FF6-323B-4FFF-A40C-FEEFC8AA151D}" presName="sp" presStyleCnt="0"/>
      <dgm:spPr/>
    </dgm:pt>
    <dgm:pt modelId="{DBF50918-F163-41E3-B212-B6894589A1A2}" type="pres">
      <dgm:prSet presAssocID="{08B62F71-0015-4E15-A0CD-893C592A66C3}" presName="linNode" presStyleCnt="0"/>
      <dgm:spPr/>
    </dgm:pt>
    <dgm:pt modelId="{9DCD6B76-CBCC-4A65-B09A-C554FD2509BC}" type="pres">
      <dgm:prSet presAssocID="{08B62F71-0015-4E15-A0CD-893C592A66C3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905A02E2-4C5A-471F-9EAE-2FF45F5708F2}" type="pres">
      <dgm:prSet presAssocID="{08B62F71-0015-4E15-A0CD-893C592A66C3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B3CC890A-75F3-451F-B8FD-801D81AB50D3}" type="presOf" srcId="{6AEE499E-5E45-4C15-8DE2-DE11E28E1CEF}" destId="{85ED4D12-E3AC-4B07-ADB6-973F18C3257A}" srcOrd="0" destOrd="0" presId="urn:microsoft.com/office/officeart/2016/7/layout/VerticalSolidActionList"/>
    <dgm:cxn modelId="{F83BB20F-19D7-4C92-9480-D8AAE04EA564}" type="presOf" srcId="{C2797A1C-9042-4FEF-A501-317DE4E2E062}" destId="{905A02E2-4C5A-471F-9EAE-2FF45F5708F2}" srcOrd="0" destOrd="0" presId="urn:microsoft.com/office/officeart/2016/7/layout/VerticalSolidActionList"/>
    <dgm:cxn modelId="{9B8AD420-1FBB-4589-9ED6-48B39E6A7FB5}" srcId="{6AEE499E-5E45-4C15-8DE2-DE11E28E1CEF}" destId="{10DE4791-4AD2-42C0-88E2-F5B8B7008376}" srcOrd="0" destOrd="0" parTransId="{9480B761-5CCC-43F6-8D5C-1EDF7AC7CA7C}" sibTransId="{BC64B488-EE08-4C9E-9577-ADEEA08A3030}"/>
    <dgm:cxn modelId="{08F3BA32-42CA-43CA-B8AF-FA000C2E34DA}" srcId="{D7A22D7A-BA9E-4D19-B45F-47D20FDD5E0E}" destId="{08B62F71-0015-4E15-A0CD-893C592A66C3}" srcOrd="2" destOrd="0" parTransId="{7225F8DF-146D-49DF-A2DC-E34CAB6078DA}" sibTransId="{95024496-32DC-4432-ABF9-6D7CD8FC8D5A}"/>
    <dgm:cxn modelId="{7E74EA64-E98A-4674-9D9B-1FB4602146D3}" srcId="{D7A22D7A-BA9E-4D19-B45F-47D20FDD5E0E}" destId="{6AEE499E-5E45-4C15-8DE2-DE11E28E1CEF}" srcOrd="1" destOrd="0" parTransId="{78612451-AD59-49D4-89A4-29F72CB666C4}" sibTransId="{70766FF6-323B-4FFF-A40C-FEEFC8AA151D}"/>
    <dgm:cxn modelId="{75E00B6C-E084-44EE-96CD-2D6BAEBED489}" type="presOf" srcId="{9B9B267C-3681-424B-9CC5-74F9C0F53570}" destId="{A67CE4F3-4CCE-48EB-8C6F-A0E4C2FB0AB0}" srcOrd="0" destOrd="0" presId="urn:microsoft.com/office/officeart/2016/7/layout/VerticalSolidActionList"/>
    <dgm:cxn modelId="{553B1C4F-2B8C-4D0F-B505-BA0EE08C8311}" type="presOf" srcId="{08B62F71-0015-4E15-A0CD-893C592A66C3}" destId="{9DCD6B76-CBCC-4A65-B09A-C554FD2509BC}" srcOrd="0" destOrd="0" presId="urn:microsoft.com/office/officeart/2016/7/layout/VerticalSolidActionList"/>
    <dgm:cxn modelId="{63202A7D-E12E-4333-8145-E36801E96DCF}" srcId="{08B62F71-0015-4E15-A0CD-893C592A66C3}" destId="{C2797A1C-9042-4FEF-A501-317DE4E2E062}" srcOrd="0" destOrd="0" parTransId="{14D6ED7F-2A46-48F2-8796-CFA5E99B8FF1}" sibTransId="{7D33B16E-F051-4FF7-8031-878E8137F746}"/>
    <dgm:cxn modelId="{A06ABA88-713A-4E39-8645-E3562A175B39}" srcId="{D7A22D7A-BA9E-4D19-B45F-47D20FDD5E0E}" destId="{9B9B267C-3681-424B-9CC5-74F9C0F53570}" srcOrd="0" destOrd="0" parTransId="{EF2B5272-DDAD-4B39-88B5-6A938A9A8F4C}" sibTransId="{EC6D7A07-8B93-440D-A5CC-008A73CF5D7C}"/>
    <dgm:cxn modelId="{B5770090-D271-45D4-95A2-6F154E41A172}" type="presOf" srcId="{10DE4791-4AD2-42C0-88E2-F5B8B7008376}" destId="{64E397BF-57F7-408B-9D74-1A0190A2AD8B}" srcOrd="0" destOrd="0" presId="urn:microsoft.com/office/officeart/2016/7/layout/VerticalSolidActionList"/>
    <dgm:cxn modelId="{DC9536B4-F26F-46B8-B9F9-8FAA0CB98418}" type="presOf" srcId="{76CBC849-652C-48C3-A0D4-6E725F7675EE}" destId="{200884DA-BBCC-41A1-B6B8-B365F0237DE2}" srcOrd="0" destOrd="0" presId="urn:microsoft.com/office/officeart/2016/7/layout/VerticalSolidActionList"/>
    <dgm:cxn modelId="{5950FBE0-63D8-43F2-9327-32A5A248CFC4}" type="presOf" srcId="{D7A22D7A-BA9E-4D19-B45F-47D20FDD5E0E}" destId="{0B8C3DC0-535E-4C5A-BAC6-9B5A9FB1014D}" srcOrd="0" destOrd="0" presId="urn:microsoft.com/office/officeart/2016/7/layout/VerticalSolidActionList"/>
    <dgm:cxn modelId="{3A2538EE-CBFA-42E5-9759-B1C630A1F33A}" srcId="{9B9B267C-3681-424B-9CC5-74F9C0F53570}" destId="{76CBC849-652C-48C3-A0D4-6E725F7675EE}" srcOrd="0" destOrd="0" parTransId="{7A6DF8AF-E100-4FD9-818F-385EA272E9AE}" sibTransId="{9CEA5776-B935-4D42-BF14-B88A7D9B6901}"/>
    <dgm:cxn modelId="{9D2A0E95-7017-4E8F-B679-1BB7D32BEDCA}" type="presParOf" srcId="{0B8C3DC0-535E-4C5A-BAC6-9B5A9FB1014D}" destId="{58874A66-B8C3-43D6-8AFB-EFD985F1575C}" srcOrd="0" destOrd="0" presId="urn:microsoft.com/office/officeart/2016/7/layout/VerticalSolidActionList"/>
    <dgm:cxn modelId="{909AA375-5EB3-4AF0-9CA4-0E7DD764D782}" type="presParOf" srcId="{58874A66-B8C3-43D6-8AFB-EFD985F1575C}" destId="{A67CE4F3-4CCE-48EB-8C6F-A0E4C2FB0AB0}" srcOrd="0" destOrd="0" presId="urn:microsoft.com/office/officeart/2016/7/layout/VerticalSolidActionList"/>
    <dgm:cxn modelId="{AB983CDA-FEB4-45A6-83A4-3EA162141065}" type="presParOf" srcId="{58874A66-B8C3-43D6-8AFB-EFD985F1575C}" destId="{200884DA-BBCC-41A1-B6B8-B365F0237DE2}" srcOrd="1" destOrd="0" presId="urn:microsoft.com/office/officeart/2016/7/layout/VerticalSolidActionList"/>
    <dgm:cxn modelId="{356D87C9-1662-4986-8CEB-A040FB9C3A64}" type="presParOf" srcId="{0B8C3DC0-535E-4C5A-BAC6-9B5A9FB1014D}" destId="{4BCC9C89-CF08-428C-A086-1BD70DF6A416}" srcOrd="1" destOrd="0" presId="urn:microsoft.com/office/officeart/2016/7/layout/VerticalSolidActionList"/>
    <dgm:cxn modelId="{6D15AF8F-C87C-49E3-BACC-2EA1C88871B0}" type="presParOf" srcId="{0B8C3DC0-535E-4C5A-BAC6-9B5A9FB1014D}" destId="{C25C22FB-E690-4F08-B9A8-266A327A57A4}" srcOrd="2" destOrd="0" presId="urn:microsoft.com/office/officeart/2016/7/layout/VerticalSolidActionList"/>
    <dgm:cxn modelId="{61CC45E9-F5F9-45B3-B085-12C8FC5398E1}" type="presParOf" srcId="{C25C22FB-E690-4F08-B9A8-266A327A57A4}" destId="{85ED4D12-E3AC-4B07-ADB6-973F18C3257A}" srcOrd="0" destOrd="0" presId="urn:microsoft.com/office/officeart/2016/7/layout/VerticalSolidActionList"/>
    <dgm:cxn modelId="{74ABF806-1F30-4131-8301-79CA341D24BC}" type="presParOf" srcId="{C25C22FB-E690-4F08-B9A8-266A327A57A4}" destId="{64E397BF-57F7-408B-9D74-1A0190A2AD8B}" srcOrd="1" destOrd="0" presId="urn:microsoft.com/office/officeart/2016/7/layout/VerticalSolidActionList"/>
    <dgm:cxn modelId="{0E718185-3D45-4C75-8798-5B6A9F7E8214}" type="presParOf" srcId="{0B8C3DC0-535E-4C5A-BAC6-9B5A9FB1014D}" destId="{A022B3C2-5686-4115-B815-80583308A9AB}" srcOrd="3" destOrd="0" presId="urn:microsoft.com/office/officeart/2016/7/layout/VerticalSolidActionList"/>
    <dgm:cxn modelId="{89760878-621A-49A3-B938-01B5EB5208F8}" type="presParOf" srcId="{0B8C3DC0-535E-4C5A-BAC6-9B5A9FB1014D}" destId="{DBF50918-F163-41E3-B212-B6894589A1A2}" srcOrd="4" destOrd="0" presId="urn:microsoft.com/office/officeart/2016/7/layout/VerticalSolidActionList"/>
    <dgm:cxn modelId="{737B2646-D2C4-4AFA-A999-8A492AAA0335}" type="presParOf" srcId="{DBF50918-F163-41E3-B212-B6894589A1A2}" destId="{9DCD6B76-CBCC-4A65-B09A-C554FD2509BC}" srcOrd="0" destOrd="0" presId="urn:microsoft.com/office/officeart/2016/7/layout/VerticalSolidActionList"/>
    <dgm:cxn modelId="{2E31A978-3297-46CE-A758-DF5BF9AC93A8}" type="presParOf" srcId="{DBF50918-F163-41E3-B212-B6894589A1A2}" destId="{905A02E2-4C5A-471F-9EAE-2FF45F5708F2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F90F9BC-E0DE-4B49-B8EE-B639E9C95F7E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3EDAB27C-0F55-4F50-88B3-060A8A75C33C}">
      <dgm:prSet/>
      <dgm:spPr/>
      <dgm:t>
        <a:bodyPr/>
        <a:lstStyle/>
        <a:p>
          <a:pPr>
            <a:defRPr cap="all"/>
          </a:pPr>
          <a:r>
            <a:rPr lang="en-US" dirty="0"/>
            <a:t>Reframe questions to focus on relationships</a:t>
          </a:r>
        </a:p>
      </dgm:t>
    </dgm:pt>
    <dgm:pt modelId="{E9E44E33-7075-4F8F-8C9F-2179BB28FE30}" type="parTrans" cxnId="{9D6ADAD8-CD62-4F8C-B2A3-EE56F4D3106D}">
      <dgm:prSet/>
      <dgm:spPr/>
      <dgm:t>
        <a:bodyPr/>
        <a:lstStyle/>
        <a:p>
          <a:endParaRPr lang="en-US"/>
        </a:p>
      </dgm:t>
    </dgm:pt>
    <dgm:pt modelId="{55E7FCFE-5DB3-44BC-919D-ECB2D9EC6C05}" type="sibTrans" cxnId="{9D6ADAD8-CD62-4F8C-B2A3-EE56F4D3106D}">
      <dgm:prSet/>
      <dgm:spPr/>
      <dgm:t>
        <a:bodyPr/>
        <a:lstStyle/>
        <a:p>
          <a:endParaRPr lang="en-US"/>
        </a:p>
      </dgm:t>
    </dgm:pt>
    <dgm:pt modelId="{7C0D916B-33B3-42FD-AEDA-D1CE2B2ECF18}">
      <dgm:prSet/>
      <dgm:spPr/>
      <dgm:t>
        <a:bodyPr/>
        <a:lstStyle/>
        <a:p>
          <a:pPr>
            <a:defRPr cap="all"/>
          </a:pPr>
          <a:r>
            <a:rPr lang="en-US"/>
            <a:t>Think about claims from both directions</a:t>
          </a:r>
        </a:p>
      </dgm:t>
    </dgm:pt>
    <dgm:pt modelId="{8866CF8D-345A-47ED-B46F-6E944D4D2A10}" type="parTrans" cxnId="{C20766A2-4803-46C9-85C1-A65BF8FFA229}">
      <dgm:prSet/>
      <dgm:spPr/>
      <dgm:t>
        <a:bodyPr/>
        <a:lstStyle/>
        <a:p>
          <a:endParaRPr lang="en-US"/>
        </a:p>
      </dgm:t>
    </dgm:pt>
    <dgm:pt modelId="{60993BEC-2B59-4C55-806C-DB51DD5E8914}" type="sibTrans" cxnId="{C20766A2-4803-46C9-85C1-A65BF8FFA229}">
      <dgm:prSet/>
      <dgm:spPr/>
      <dgm:t>
        <a:bodyPr/>
        <a:lstStyle/>
        <a:p>
          <a:endParaRPr lang="en-US"/>
        </a:p>
      </dgm:t>
    </dgm:pt>
    <dgm:pt modelId="{80D01FCC-49A8-4ECF-8117-DF20374C0CAF}">
      <dgm:prSet/>
      <dgm:spPr/>
      <dgm:t>
        <a:bodyPr/>
        <a:lstStyle/>
        <a:p>
          <a:pPr>
            <a:defRPr cap="all"/>
          </a:pPr>
          <a:r>
            <a:rPr lang="en-US" dirty="0"/>
            <a:t>Examine claims about “why”</a:t>
          </a:r>
        </a:p>
      </dgm:t>
    </dgm:pt>
    <dgm:pt modelId="{6B912B35-099D-4CAD-9404-998A515A0B70}" type="parTrans" cxnId="{AB1E8B0A-FB7F-4848-8265-7CE0BAAED5DD}">
      <dgm:prSet/>
      <dgm:spPr/>
      <dgm:t>
        <a:bodyPr/>
        <a:lstStyle/>
        <a:p>
          <a:endParaRPr lang="en-US"/>
        </a:p>
      </dgm:t>
    </dgm:pt>
    <dgm:pt modelId="{90184728-D9C4-478A-B8F5-392A8D3979B1}" type="sibTrans" cxnId="{AB1E8B0A-FB7F-4848-8265-7CE0BAAED5DD}">
      <dgm:prSet/>
      <dgm:spPr/>
      <dgm:t>
        <a:bodyPr/>
        <a:lstStyle/>
        <a:p>
          <a:endParaRPr lang="en-US"/>
        </a:p>
      </dgm:t>
    </dgm:pt>
    <dgm:pt modelId="{ABC3E678-3BF9-408A-A705-145551151F3E}" type="pres">
      <dgm:prSet presAssocID="{6F90F9BC-E0DE-4B49-B8EE-B639E9C95F7E}" presName="root" presStyleCnt="0">
        <dgm:presLayoutVars>
          <dgm:dir/>
          <dgm:resizeHandles val="exact"/>
        </dgm:presLayoutVars>
      </dgm:prSet>
      <dgm:spPr/>
    </dgm:pt>
    <dgm:pt modelId="{78070398-DF5C-4DBB-A335-C02993617EC2}" type="pres">
      <dgm:prSet presAssocID="{3EDAB27C-0F55-4F50-88B3-060A8A75C33C}" presName="compNode" presStyleCnt="0"/>
      <dgm:spPr/>
    </dgm:pt>
    <dgm:pt modelId="{B658CD36-8F7D-418D-80A9-B31D855CFA59}" type="pres">
      <dgm:prSet presAssocID="{3EDAB27C-0F55-4F50-88B3-060A8A75C33C}" presName="iconBgRect" presStyleLbl="bgShp" presStyleIdx="0" presStyleCnt="3"/>
      <dgm:spPr/>
    </dgm:pt>
    <dgm:pt modelId="{14D3201A-1DAC-4D6E-A81B-EBA878257576}" type="pres">
      <dgm:prSet presAssocID="{3EDAB27C-0F55-4F50-88B3-060A8A75C33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D300861B-3990-4185-BDF2-2D840C239A6C}" type="pres">
      <dgm:prSet presAssocID="{3EDAB27C-0F55-4F50-88B3-060A8A75C33C}" presName="spaceRect" presStyleCnt="0"/>
      <dgm:spPr/>
    </dgm:pt>
    <dgm:pt modelId="{B76DE93C-D6FA-4D4C-8AA8-38900544218C}" type="pres">
      <dgm:prSet presAssocID="{3EDAB27C-0F55-4F50-88B3-060A8A75C33C}" presName="textRect" presStyleLbl="revTx" presStyleIdx="0" presStyleCnt="3">
        <dgm:presLayoutVars>
          <dgm:chMax val="1"/>
          <dgm:chPref val="1"/>
        </dgm:presLayoutVars>
      </dgm:prSet>
      <dgm:spPr/>
    </dgm:pt>
    <dgm:pt modelId="{1D045757-E025-44DB-B75F-9B79E3B6D3D8}" type="pres">
      <dgm:prSet presAssocID="{55E7FCFE-5DB3-44BC-919D-ECB2D9EC6C05}" presName="sibTrans" presStyleCnt="0"/>
      <dgm:spPr/>
    </dgm:pt>
    <dgm:pt modelId="{0182B6A9-A17B-4954-AA37-EDE597DD5497}" type="pres">
      <dgm:prSet presAssocID="{7C0D916B-33B3-42FD-AEDA-D1CE2B2ECF18}" presName="compNode" presStyleCnt="0"/>
      <dgm:spPr/>
    </dgm:pt>
    <dgm:pt modelId="{B9A58866-99B8-40E1-AC4A-B933CD15E370}" type="pres">
      <dgm:prSet presAssocID="{7C0D916B-33B3-42FD-AEDA-D1CE2B2ECF18}" presName="iconBgRect" presStyleLbl="bgShp" presStyleIdx="1" presStyleCnt="3"/>
      <dgm:spPr/>
    </dgm:pt>
    <dgm:pt modelId="{8000DBB5-4A6E-4190-BC84-16D5C4D46911}" type="pres">
      <dgm:prSet presAssocID="{7C0D916B-33B3-42FD-AEDA-D1CE2B2ECF1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EBF9EC8A-C329-46C3-9A81-28FAB31499FE}" type="pres">
      <dgm:prSet presAssocID="{7C0D916B-33B3-42FD-AEDA-D1CE2B2ECF18}" presName="spaceRect" presStyleCnt="0"/>
      <dgm:spPr/>
    </dgm:pt>
    <dgm:pt modelId="{17B0740C-0D76-4429-AC5D-483E7CEA239A}" type="pres">
      <dgm:prSet presAssocID="{7C0D916B-33B3-42FD-AEDA-D1CE2B2ECF18}" presName="textRect" presStyleLbl="revTx" presStyleIdx="1" presStyleCnt="3">
        <dgm:presLayoutVars>
          <dgm:chMax val="1"/>
          <dgm:chPref val="1"/>
        </dgm:presLayoutVars>
      </dgm:prSet>
      <dgm:spPr/>
    </dgm:pt>
    <dgm:pt modelId="{96109CDD-CE08-4923-A4CC-D0A0D60BF604}" type="pres">
      <dgm:prSet presAssocID="{60993BEC-2B59-4C55-806C-DB51DD5E8914}" presName="sibTrans" presStyleCnt="0"/>
      <dgm:spPr/>
    </dgm:pt>
    <dgm:pt modelId="{0AD7120C-E267-4573-88AF-0E1D116800DB}" type="pres">
      <dgm:prSet presAssocID="{80D01FCC-49A8-4ECF-8117-DF20374C0CAF}" presName="compNode" presStyleCnt="0"/>
      <dgm:spPr/>
    </dgm:pt>
    <dgm:pt modelId="{DF4F91A5-3CF3-46C8-B6C8-69BEE7785092}" type="pres">
      <dgm:prSet presAssocID="{80D01FCC-49A8-4ECF-8117-DF20374C0CAF}" presName="iconBgRect" presStyleLbl="bgShp" presStyleIdx="2" presStyleCnt="3"/>
      <dgm:spPr/>
    </dgm:pt>
    <dgm:pt modelId="{B9702C9C-A3F8-4CD8-9585-1238351620E8}" type="pres">
      <dgm:prSet presAssocID="{80D01FCC-49A8-4ECF-8117-DF20374C0CA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CB547090-A240-4A30-B6C8-7F141EFBF9F4}" type="pres">
      <dgm:prSet presAssocID="{80D01FCC-49A8-4ECF-8117-DF20374C0CAF}" presName="spaceRect" presStyleCnt="0"/>
      <dgm:spPr/>
    </dgm:pt>
    <dgm:pt modelId="{CB687460-4E56-495F-9151-5B596131D99F}" type="pres">
      <dgm:prSet presAssocID="{80D01FCC-49A8-4ECF-8117-DF20374C0CA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B1E8B0A-FB7F-4848-8265-7CE0BAAED5DD}" srcId="{6F90F9BC-E0DE-4B49-B8EE-B639E9C95F7E}" destId="{80D01FCC-49A8-4ECF-8117-DF20374C0CAF}" srcOrd="2" destOrd="0" parTransId="{6B912B35-099D-4CAD-9404-998A515A0B70}" sibTransId="{90184728-D9C4-478A-B8F5-392A8D3979B1}"/>
    <dgm:cxn modelId="{BB631A0E-0EEE-4666-9462-5EF653359EF8}" type="presOf" srcId="{3EDAB27C-0F55-4F50-88B3-060A8A75C33C}" destId="{B76DE93C-D6FA-4D4C-8AA8-38900544218C}" srcOrd="0" destOrd="0" presId="urn:microsoft.com/office/officeart/2018/5/layout/IconCircleLabelList"/>
    <dgm:cxn modelId="{CD40BC60-8AF8-4BB9-B22A-3AE477E42F1C}" type="presOf" srcId="{7C0D916B-33B3-42FD-AEDA-D1CE2B2ECF18}" destId="{17B0740C-0D76-4429-AC5D-483E7CEA239A}" srcOrd="0" destOrd="0" presId="urn:microsoft.com/office/officeart/2018/5/layout/IconCircleLabelList"/>
    <dgm:cxn modelId="{631EA47C-3986-4886-93C3-8D5B0E6F6E12}" type="presOf" srcId="{6F90F9BC-E0DE-4B49-B8EE-B639E9C95F7E}" destId="{ABC3E678-3BF9-408A-A705-145551151F3E}" srcOrd="0" destOrd="0" presId="urn:microsoft.com/office/officeart/2018/5/layout/IconCircleLabelList"/>
    <dgm:cxn modelId="{C00DEF8A-D1C5-42E3-9AD4-B2EF335FC3C9}" type="presOf" srcId="{80D01FCC-49A8-4ECF-8117-DF20374C0CAF}" destId="{CB687460-4E56-495F-9151-5B596131D99F}" srcOrd="0" destOrd="0" presId="urn:microsoft.com/office/officeart/2018/5/layout/IconCircleLabelList"/>
    <dgm:cxn modelId="{C20766A2-4803-46C9-85C1-A65BF8FFA229}" srcId="{6F90F9BC-E0DE-4B49-B8EE-B639E9C95F7E}" destId="{7C0D916B-33B3-42FD-AEDA-D1CE2B2ECF18}" srcOrd="1" destOrd="0" parTransId="{8866CF8D-345A-47ED-B46F-6E944D4D2A10}" sibTransId="{60993BEC-2B59-4C55-806C-DB51DD5E8914}"/>
    <dgm:cxn modelId="{9D6ADAD8-CD62-4F8C-B2A3-EE56F4D3106D}" srcId="{6F90F9BC-E0DE-4B49-B8EE-B639E9C95F7E}" destId="{3EDAB27C-0F55-4F50-88B3-060A8A75C33C}" srcOrd="0" destOrd="0" parTransId="{E9E44E33-7075-4F8F-8C9F-2179BB28FE30}" sibTransId="{55E7FCFE-5DB3-44BC-919D-ECB2D9EC6C05}"/>
    <dgm:cxn modelId="{F1321BD3-A6F1-4E59-9ED3-AAEBE831FCB4}" type="presParOf" srcId="{ABC3E678-3BF9-408A-A705-145551151F3E}" destId="{78070398-DF5C-4DBB-A335-C02993617EC2}" srcOrd="0" destOrd="0" presId="urn:microsoft.com/office/officeart/2018/5/layout/IconCircleLabelList"/>
    <dgm:cxn modelId="{CB04707C-2F9A-48E7-A324-2FBEC47BB956}" type="presParOf" srcId="{78070398-DF5C-4DBB-A335-C02993617EC2}" destId="{B658CD36-8F7D-418D-80A9-B31D855CFA59}" srcOrd="0" destOrd="0" presId="urn:microsoft.com/office/officeart/2018/5/layout/IconCircleLabelList"/>
    <dgm:cxn modelId="{CB6E4F11-2BBD-4FEC-ADB7-7EEB9DAFFBD8}" type="presParOf" srcId="{78070398-DF5C-4DBB-A335-C02993617EC2}" destId="{14D3201A-1DAC-4D6E-A81B-EBA878257576}" srcOrd="1" destOrd="0" presId="urn:microsoft.com/office/officeart/2018/5/layout/IconCircleLabelList"/>
    <dgm:cxn modelId="{591E7ABC-8608-48E6-AF65-0BCA4BD035BE}" type="presParOf" srcId="{78070398-DF5C-4DBB-A335-C02993617EC2}" destId="{D300861B-3990-4185-BDF2-2D840C239A6C}" srcOrd="2" destOrd="0" presId="urn:microsoft.com/office/officeart/2018/5/layout/IconCircleLabelList"/>
    <dgm:cxn modelId="{9A407B5C-0521-423D-B1DA-DFAE07FFD045}" type="presParOf" srcId="{78070398-DF5C-4DBB-A335-C02993617EC2}" destId="{B76DE93C-D6FA-4D4C-8AA8-38900544218C}" srcOrd="3" destOrd="0" presId="urn:microsoft.com/office/officeart/2018/5/layout/IconCircleLabelList"/>
    <dgm:cxn modelId="{7F71EC4E-4896-4326-B753-5108B98FD406}" type="presParOf" srcId="{ABC3E678-3BF9-408A-A705-145551151F3E}" destId="{1D045757-E025-44DB-B75F-9B79E3B6D3D8}" srcOrd="1" destOrd="0" presId="urn:microsoft.com/office/officeart/2018/5/layout/IconCircleLabelList"/>
    <dgm:cxn modelId="{16337C3A-0902-4B6F-A6CA-27DFBC80DDE0}" type="presParOf" srcId="{ABC3E678-3BF9-408A-A705-145551151F3E}" destId="{0182B6A9-A17B-4954-AA37-EDE597DD5497}" srcOrd="2" destOrd="0" presId="urn:microsoft.com/office/officeart/2018/5/layout/IconCircleLabelList"/>
    <dgm:cxn modelId="{39A482F1-58AA-458A-BF39-BDA667D23E90}" type="presParOf" srcId="{0182B6A9-A17B-4954-AA37-EDE597DD5497}" destId="{B9A58866-99B8-40E1-AC4A-B933CD15E370}" srcOrd="0" destOrd="0" presId="urn:microsoft.com/office/officeart/2018/5/layout/IconCircleLabelList"/>
    <dgm:cxn modelId="{FB7DA3F5-6303-4399-A691-C94733471193}" type="presParOf" srcId="{0182B6A9-A17B-4954-AA37-EDE597DD5497}" destId="{8000DBB5-4A6E-4190-BC84-16D5C4D46911}" srcOrd="1" destOrd="0" presId="urn:microsoft.com/office/officeart/2018/5/layout/IconCircleLabelList"/>
    <dgm:cxn modelId="{410F3F34-A7A3-40F3-B32F-D7B27DDE2611}" type="presParOf" srcId="{0182B6A9-A17B-4954-AA37-EDE597DD5497}" destId="{EBF9EC8A-C329-46C3-9A81-28FAB31499FE}" srcOrd="2" destOrd="0" presId="urn:microsoft.com/office/officeart/2018/5/layout/IconCircleLabelList"/>
    <dgm:cxn modelId="{B143438B-2329-4659-84BE-9F1B30650F6E}" type="presParOf" srcId="{0182B6A9-A17B-4954-AA37-EDE597DD5497}" destId="{17B0740C-0D76-4429-AC5D-483E7CEA239A}" srcOrd="3" destOrd="0" presId="urn:microsoft.com/office/officeart/2018/5/layout/IconCircleLabelList"/>
    <dgm:cxn modelId="{BE020B01-0754-4CBB-B477-A1050E9D7154}" type="presParOf" srcId="{ABC3E678-3BF9-408A-A705-145551151F3E}" destId="{96109CDD-CE08-4923-A4CC-D0A0D60BF604}" srcOrd="3" destOrd="0" presId="urn:microsoft.com/office/officeart/2018/5/layout/IconCircleLabelList"/>
    <dgm:cxn modelId="{19B1706D-BFDF-4C40-9C66-B5DA10388178}" type="presParOf" srcId="{ABC3E678-3BF9-408A-A705-145551151F3E}" destId="{0AD7120C-E267-4573-88AF-0E1D116800DB}" srcOrd="4" destOrd="0" presId="urn:microsoft.com/office/officeart/2018/5/layout/IconCircleLabelList"/>
    <dgm:cxn modelId="{5D99ED02-2D5F-4F5E-91A1-16F4441F86F8}" type="presParOf" srcId="{0AD7120C-E267-4573-88AF-0E1D116800DB}" destId="{DF4F91A5-3CF3-46C8-B6C8-69BEE7785092}" srcOrd="0" destOrd="0" presId="urn:microsoft.com/office/officeart/2018/5/layout/IconCircleLabelList"/>
    <dgm:cxn modelId="{864243BC-136B-47BC-8B5B-517EF676BBE4}" type="presParOf" srcId="{0AD7120C-E267-4573-88AF-0E1D116800DB}" destId="{B9702C9C-A3F8-4CD8-9585-1238351620E8}" srcOrd="1" destOrd="0" presId="urn:microsoft.com/office/officeart/2018/5/layout/IconCircleLabelList"/>
    <dgm:cxn modelId="{12C80D0E-2270-44DF-9038-ACA8B483389C}" type="presParOf" srcId="{0AD7120C-E267-4573-88AF-0E1D116800DB}" destId="{CB547090-A240-4A30-B6C8-7F141EFBF9F4}" srcOrd="2" destOrd="0" presId="urn:microsoft.com/office/officeart/2018/5/layout/IconCircleLabelList"/>
    <dgm:cxn modelId="{D7A443C5-A6BA-4362-956D-ED87CB78CA3F}" type="presParOf" srcId="{0AD7120C-E267-4573-88AF-0E1D116800DB}" destId="{CB687460-4E56-495F-9151-5B596131D99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7338A6-5518-E34F-9903-C63938C55803}">
      <dsp:nvSpPr>
        <dsp:cNvPr id="0" name=""/>
        <dsp:cNvSpPr/>
      </dsp:nvSpPr>
      <dsp:spPr>
        <a:xfrm>
          <a:off x="4310079" y="20239"/>
          <a:ext cx="1655898" cy="1103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Data</a:t>
          </a:r>
        </a:p>
      </dsp:txBody>
      <dsp:txXfrm>
        <a:off x="4342412" y="52572"/>
        <a:ext cx="1591232" cy="1039266"/>
      </dsp:txXfrm>
    </dsp:sp>
    <dsp:sp modelId="{3FA7E4C3-BF36-6141-8AF0-74BBAB1B5CD0}">
      <dsp:nvSpPr>
        <dsp:cNvPr id="0" name=""/>
        <dsp:cNvSpPr/>
      </dsp:nvSpPr>
      <dsp:spPr>
        <a:xfrm>
          <a:off x="1440158" y="1124172"/>
          <a:ext cx="3697870" cy="365920"/>
        </a:xfrm>
        <a:custGeom>
          <a:avLst/>
          <a:gdLst/>
          <a:ahLst/>
          <a:cxnLst/>
          <a:rect l="0" t="0" r="0" b="0"/>
          <a:pathLst>
            <a:path>
              <a:moveTo>
                <a:pt x="3697870" y="0"/>
              </a:moveTo>
              <a:lnTo>
                <a:pt x="3697870" y="182960"/>
              </a:lnTo>
              <a:lnTo>
                <a:pt x="0" y="182960"/>
              </a:lnTo>
              <a:lnTo>
                <a:pt x="0" y="36592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1A2779-1C8B-9346-AE06-D507F1BDA8A2}">
      <dsp:nvSpPr>
        <dsp:cNvPr id="0" name=""/>
        <dsp:cNvSpPr/>
      </dsp:nvSpPr>
      <dsp:spPr>
        <a:xfrm>
          <a:off x="612208" y="1490092"/>
          <a:ext cx="1655898" cy="1103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Categorical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DIMENSIONS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GREEN PILL</a:t>
          </a:r>
          <a:r>
            <a:rPr lang="en-US" sz="1700" kern="1200" baseline="0" dirty="0"/>
            <a:t> </a:t>
          </a:r>
          <a:endParaRPr lang="en-US" sz="1700" kern="1200" dirty="0"/>
        </a:p>
      </dsp:txBody>
      <dsp:txXfrm>
        <a:off x="644541" y="1522425"/>
        <a:ext cx="1591232" cy="1039266"/>
      </dsp:txXfrm>
    </dsp:sp>
    <dsp:sp modelId="{4B84A63F-0EE5-3440-AD4F-691F80E2BE77}">
      <dsp:nvSpPr>
        <dsp:cNvPr id="0" name=""/>
        <dsp:cNvSpPr/>
      </dsp:nvSpPr>
      <dsp:spPr>
        <a:xfrm>
          <a:off x="952462" y="2594025"/>
          <a:ext cx="487695" cy="497255"/>
        </a:xfrm>
        <a:custGeom>
          <a:avLst/>
          <a:gdLst/>
          <a:ahLst/>
          <a:cxnLst/>
          <a:rect l="0" t="0" r="0" b="0"/>
          <a:pathLst>
            <a:path>
              <a:moveTo>
                <a:pt x="487695" y="0"/>
              </a:moveTo>
              <a:lnTo>
                <a:pt x="487695" y="248627"/>
              </a:lnTo>
              <a:lnTo>
                <a:pt x="0" y="248627"/>
              </a:lnTo>
              <a:lnTo>
                <a:pt x="0" y="49725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631D9A-E377-C94F-92FC-0F9A56666A3A}">
      <dsp:nvSpPr>
        <dsp:cNvPr id="0" name=""/>
        <dsp:cNvSpPr/>
      </dsp:nvSpPr>
      <dsp:spPr>
        <a:xfrm>
          <a:off x="124513" y="3091280"/>
          <a:ext cx="1655898" cy="1103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Nominal</a:t>
          </a:r>
        </a:p>
      </dsp:txBody>
      <dsp:txXfrm>
        <a:off x="156846" y="3123613"/>
        <a:ext cx="1591232" cy="1039266"/>
      </dsp:txXfrm>
    </dsp:sp>
    <dsp:sp modelId="{B3157C6C-0E3F-8C4A-B2FB-51E2B1A9C86E}">
      <dsp:nvSpPr>
        <dsp:cNvPr id="0" name=""/>
        <dsp:cNvSpPr/>
      </dsp:nvSpPr>
      <dsp:spPr>
        <a:xfrm>
          <a:off x="1440158" y="2594025"/>
          <a:ext cx="1664973" cy="497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627"/>
              </a:lnTo>
              <a:lnTo>
                <a:pt x="1664973" y="248627"/>
              </a:lnTo>
              <a:lnTo>
                <a:pt x="1664973" y="49725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787F9C-DD8B-6248-80ED-D527D69B038F}">
      <dsp:nvSpPr>
        <dsp:cNvPr id="0" name=""/>
        <dsp:cNvSpPr/>
      </dsp:nvSpPr>
      <dsp:spPr>
        <a:xfrm>
          <a:off x="2277181" y="3091280"/>
          <a:ext cx="1655898" cy="1103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Ordinal</a:t>
          </a:r>
        </a:p>
      </dsp:txBody>
      <dsp:txXfrm>
        <a:off x="2309514" y="3123613"/>
        <a:ext cx="1591232" cy="1039266"/>
      </dsp:txXfrm>
    </dsp:sp>
    <dsp:sp modelId="{C8E8D40C-063A-9743-8314-85002A698974}">
      <dsp:nvSpPr>
        <dsp:cNvPr id="0" name=""/>
        <dsp:cNvSpPr/>
      </dsp:nvSpPr>
      <dsp:spPr>
        <a:xfrm>
          <a:off x="1440158" y="2594025"/>
          <a:ext cx="3817641" cy="497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627"/>
              </a:lnTo>
              <a:lnTo>
                <a:pt x="3817641" y="248627"/>
              </a:lnTo>
              <a:lnTo>
                <a:pt x="3817641" y="49725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4504AA-53AA-904B-97DD-C17301A03EA9}">
      <dsp:nvSpPr>
        <dsp:cNvPr id="0" name=""/>
        <dsp:cNvSpPr/>
      </dsp:nvSpPr>
      <dsp:spPr>
        <a:xfrm>
          <a:off x="4429850" y="3091280"/>
          <a:ext cx="1655898" cy="1103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Dichotomous</a:t>
          </a:r>
          <a:endParaRPr lang="en-US" sz="1700" kern="1200" dirty="0"/>
        </a:p>
      </dsp:txBody>
      <dsp:txXfrm>
        <a:off x="4462183" y="3123613"/>
        <a:ext cx="1591232" cy="1039266"/>
      </dsp:txXfrm>
    </dsp:sp>
    <dsp:sp modelId="{4819A760-D371-C349-8BDC-31A7E4A0B9CD}">
      <dsp:nvSpPr>
        <dsp:cNvPr id="0" name=""/>
        <dsp:cNvSpPr/>
      </dsp:nvSpPr>
      <dsp:spPr>
        <a:xfrm>
          <a:off x="5138028" y="1124172"/>
          <a:ext cx="3348774" cy="421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801"/>
              </a:lnTo>
              <a:lnTo>
                <a:pt x="3348774" y="210801"/>
              </a:lnTo>
              <a:lnTo>
                <a:pt x="3348774" y="42160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A93C08-B250-6347-847C-75EF1D4F2E3D}">
      <dsp:nvSpPr>
        <dsp:cNvPr id="0" name=""/>
        <dsp:cNvSpPr/>
      </dsp:nvSpPr>
      <dsp:spPr>
        <a:xfrm>
          <a:off x="7658853" y="1545775"/>
          <a:ext cx="1655898" cy="1103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Numeric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MEASURES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BLUE PILL</a:t>
          </a:r>
        </a:p>
      </dsp:txBody>
      <dsp:txXfrm>
        <a:off x="7691186" y="1578108"/>
        <a:ext cx="1591232" cy="1039266"/>
      </dsp:txXfrm>
    </dsp:sp>
    <dsp:sp modelId="{B47827BD-280E-204A-BA21-E1A5F25898ED}">
      <dsp:nvSpPr>
        <dsp:cNvPr id="0" name=""/>
        <dsp:cNvSpPr/>
      </dsp:nvSpPr>
      <dsp:spPr>
        <a:xfrm>
          <a:off x="7410468" y="2649707"/>
          <a:ext cx="1076334" cy="441573"/>
        </a:xfrm>
        <a:custGeom>
          <a:avLst/>
          <a:gdLst/>
          <a:ahLst/>
          <a:cxnLst/>
          <a:rect l="0" t="0" r="0" b="0"/>
          <a:pathLst>
            <a:path>
              <a:moveTo>
                <a:pt x="1076334" y="0"/>
              </a:moveTo>
              <a:lnTo>
                <a:pt x="1076334" y="220786"/>
              </a:lnTo>
              <a:lnTo>
                <a:pt x="0" y="220786"/>
              </a:lnTo>
              <a:lnTo>
                <a:pt x="0" y="441573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497FC1-A7E0-5745-A55A-7958104E9EC9}">
      <dsp:nvSpPr>
        <dsp:cNvPr id="0" name=""/>
        <dsp:cNvSpPr/>
      </dsp:nvSpPr>
      <dsp:spPr>
        <a:xfrm>
          <a:off x="6582519" y="3091280"/>
          <a:ext cx="1655898" cy="1103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Discrete</a:t>
          </a:r>
        </a:p>
      </dsp:txBody>
      <dsp:txXfrm>
        <a:off x="6614852" y="3123613"/>
        <a:ext cx="1591232" cy="1039266"/>
      </dsp:txXfrm>
    </dsp:sp>
    <dsp:sp modelId="{6146F728-B663-7D41-83DB-9D0E7B3BF28E}">
      <dsp:nvSpPr>
        <dsp:cNvPr id="0" name=""/>
        <dsp:cNvSpPr/>
      </dsp:nvSpPr>
      <dsp:spPr>
        <a:xfrm>
          <a:off x="8486802" y="2649707"/>
          <a:ext cx="1076334" cy="4415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786"/>
              </a:lnTo>
              <a:lnTo>
                <a:pt x="1076334" y="220786"/>
              </a:lnTo>
              <a:lnTo>
                <a:pt x="1076334" y="441573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F4E09B-F8B1-2A47-A97B-33AC06A70F22}">
      <dsp:nvSpPr>
        <dsp:cNvPr id="0" name=""/>
        <dsp:cNvSpPr/>
      </dsp:nvSpPr>
      <dsp:spPr>
        <a:xfrm>
          <a:off x="8735187" y="3091280"/>
          <a:ext cx="1655898" cy="1103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Continuous</a:t>
          </a:r>
        </a:p>
      </dsp:txBody>
      <dsp:txXfrm>
        <a:off x="8767520" y="3123613"/>
        <a:ext cx="1591232" cy="103926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1F716-B795-4EB5-8063-EE8918831C0C}">
      <dsp:nvSpPr>
        <dsp:cNvPr id="0" name=""/>
        <dsp:cNvSpPr/>
      </dsp:nvSpPr>
      <dsp:spPr>
        <a:xfrm>
          <a:off x="0" y="0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B764D6-423F-485A-855A-49163BD1B789}">
      <dsp:nvSpPr>
        <dsp:cNvPr id="0" name=""/>
        <dsp:cNvSpPr/>
      </dsp:nvSpPr>
      <dsp:spPr>
        <a:xfrm>
          <a:off x="0" y="0"/>
          <a:ext cx="6492875" cy="2552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All measurement converges on a norm</a:t>
          </a:r>
        </a:p>
      </dsp:txBody>
      <dsp:txXfrm>
        <a:off x="0" y="0"/>
        <a:ext cx="6492875" cy="2552700"/>
      </dsp:txXfrm>
    </dsp:sp>
    <dsp:sp modelId="{8D051360-893B-44F2-87CA-A842B1D84952}">
      <dsp:nvSpPr>
        <dsp:cNvPr id="0" name=""/>
        <dsp:cNvSpPr/>
      </dsp:nvSpPr>
      <dsp:spPr>
        <a:xfrm>
          <a:off x="0" y="2552700"/>
          <a:ext cx="6492875" cy="0"/>
        </a:xfrm>
        <a:prstGeom prst="line">
          <a:avLst/>
        </a:prstGeom>
        <a:solidFill>
          <a:schemeClr val="accent2">
            <a:hueOff val="-163190"/>
            <a:satOff val="-9432"/>
            <a:lumOff val="12941"/>
            <a:alphaOff val="0"/>
          </a:schemeClr>
        </a:solidFill>
        <a:ln w="12700" cap="flat" cmpd="sng" algn="ctr">
          <a:solidFill>
            <a:schemeClr val="accent2">
              <a:hueOff val="-163190"/>
              <a:satOff val="-9432"/>
              <a:lumOff val="1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7EF7F1-22FE-4117-B16B-ADADEDE7A47E}">
      <dsp:nvSpPr>
        <dsp:cNvPr id="0" name=""/>
        <dsp:cNvSpPr/>
      </dsp:nvSpPr>
      <dsp:spPr>
        <a:xfrm>
          <a:off x="0" y="2552700"/>
          <a:ext cx="6492875" cy="2552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Not all data is normally distributed (some is left or right skewed)</a:t>
          </a:r>
        </a:p>
      </dsp:txBody>
      <dsp:txXfrm>
        <a:off x="0" y="2552700"/>
        <a:ext cx="6492875" cy="25527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EEC9BC-3DFC-45E1-9765-6A72544BD8BC}">
      <dsp:nvSpPr>
        <dsp:cNvPr id="0" name=""/>
        <dsp:cNvSpPr/>
      </dsp:nvSpPr>
      <dsp:spPr>
        <a:xfrm>
          <a:off x="6980" y="62324"/>
          <a:ext cx="5833464" cy="306082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We want to know which states have the most people living below the poverty line. We make a map where the darker the color of the state, the more people living in poverty. Can I use this map to compare New York with Wyoming? Why or Why not?</a:t>
          </a:r>
        </a:p>
      </dsp:txBody>
      <dsp:txXfrm>
        <a:off x="6980" y="62324"/>
        <a:ext cx="5833464" cy="3060828"/>
      </dsp:txXfrm>
    </dsp:sp>
    <dsp:sp modelId="{C25A6CBD-7ABC-4959-96DF-1C9061F2D5C1}">
      <dsp:nvSpPr>
        <dsp:cNvPr id="0" name=""/>
        <dsp:cNvSpPr/>
      </dsp:nvSpPr>
      <dsp:spPr>
        <a:xfrm>
          <a:off x="6287546" y="62324"/>
          <a:ext cx="5833464" cy="306082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We want to know if housing costs have increased. We make a line chart of median housing cost since 1920. Can I use this line to determine if housing has become more expensive? Why or why not?</a:t>
          </a:r>
        </a:p>
      </dsp:txBody>
      <dsp:txXfrm>
        <a:off x="6287546" y="62324"/>
        <a:ext cx="5833464" cy="3060828"/>
      </dsp:txXfrm>
    </dsp:sp>
    <dsp:sp modelId="{2A9A84CE-001E-4343-A73B-03D5B13DADE8}">
      <dsp:nvSpPr>
        <dsp:cNvPr id="0" name=""/>
        <dsp:cNvSpPr/>
      </dsp:nvSpPr>
      <dsp:spPr>
        <a:xfrm>
          <a:off x="6980" y="3570254"/>
          <a:ext cx="5833464" cy="306082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We want to decide what movie to watch. We take 4 factors into account, giving each one different relative importance. Can we just add them all together? Why or why not?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30% IMDB Rating (on a 10 point scale)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30% Our best friend’s rating (on a 3 point scale)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25% Rotten Tomatoes rating (on a 5 point scale)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15% the number of people who saw it in the theatre</a:t>
          </a:r>
        </a:p>
      </dsp:txBody>
      <dsp:txXfrm>
        <a:off x="6980" y="3570254"/>
        <a:ext cx="5833464" cy="3060828"/>
      </dsp:txXfrm>
    </dsp:sp>
    <dsp:sp modelId="{DB249654-D3CD-4625-A9DD-9CBA736329EF}">
      <dsp:nvSpPr>
        <dsp:cNvPr id="0" name=""/>
        <dsp:cNvSpPr/>
      </dsp:nvSpPr>
      <dsp:spPr>
        <a:xfrm>
          <a:off x="6287546" y="3570254"/>
          <a:ext cx="5833464" cy="306082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You want to figure out exactly how much time you will need to spend on different activities in order to get a job in your preferred field. You have a dataset of degree, hours spent on portfolio, and salary. How will you approach this problem?</a:t>
          </a:r>
        </a:p>
      </dsp:txBody>
      <dsp:txXfrm>
        <a:off x="6287546" y="3570254"/>
        <a:ext cx="5833464" cy="30608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3751DF-189C-43AC-8175-4B0F5360593B}">
      <dsp:nvSpPr>
        <dsp:cNvPr id="0" name=""/>
        <dsp:cNvSpPr/>
      </dsp:nvSpPr>
      <dsp:spPr>
        <a:xfrm>
          <a:off x="0" y="481283"/>
          <a:ext cx="52578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491B2D-ACEF-4C66-81DB-9FF795EBB204}">
      <dsp:nvSpPr>
        <dsp:cNvPr id="0" name=""/>
        <dsp:cNvSpPr/>
      </dsp:nvSpPr>
      <dsp:spPr>
        <a:xfrm>
          <a:off x="262890" y="23723"/>
          <a:ext cx="3680460" cy="9151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113" tIns="0" rIns="139113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Comparison</a:t>
          </a:r>
        </a:p>
      </dsp:txBody>
      <dsp:txXfrm>
        <a:off x="307562" y="68395"/>
        <a:ext cx="3591116" cy="825776"/>
      </dsp:txXfrm>
    </dsp:sp>
    <dsp:sp modelId="{38EB0440-2EC9-490B-9D64-B2AC9353C51A}">
      <dsp:nvSpPr>
        <dsp:cNvPr id="0" name=""/>
        <dsp:cNvSpPr/>
      </dsp:nvSpPr>
      <dsp:spPr>
        <a:xfrm>
          <a:off x="0" y="1887443"/>
          <a:ext cx="52578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79955"/>
              <a:satOff val="15216"/>
              <a:lumOff val="-281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6ACBB1-3B7E-4C35-B3AC-05366A8D8A8A}">
      <dsp:nvSpPr>
        <dsp:cNvPr id="0" name=""/>
        <dsp:cNvSpPr/>
      </dsp:nvSpPr>
      <dsp:spPr>
        <a:xfrm>
          <a:off x="262890" y="1429883"/>
          <a:ext cx="3680460" cy="915120"/>
        </a:xfrm>
        <a:prstGeom prst="roundRect">
          <a:avLst/>
        </a:prstGeom>
        <a:solidFill>
          <a:schemeClr val="accent5">
            <a:hueOff val="-279955"/>
            <a:satOff val="15216"/>
            <a:lumOff val="-28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113" tIns="0" rIns="139113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Distribution</a:t>
          </a:r>
        </a:p>
      </dsp:txBody>
      <dsp:txXfrm>
        <a:off x="307562" y="1474555"/>
        <a:ext cx="3591116" cy="825776"/>
      </dsp:txXfrm>
    </dsp:sp>
    <dsp:sp modelId="{E1B4E5B7-1235-4FEE-96F6-1FEB24A7BA88}">
      <dsp:nvSpPr>
        <dsp:cNvPr id="0" name=""/>
        <dsp:cNvSpPr/>
      </dsp:nvSpPr>
      <dsp:spPr>
        <a:xfrm>
          <a:off x="0" y="3293603"/>
          <a:ext cx="52578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59910"/>
              <a:satOff val="30431"/>
              <a:lumOff val="-56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9FE626-7CF9-483D-8D55-F74D1C99BF26}">
      <dsp:nvSpPr>
        <dsp:cNvPr id="0" name=""/>
        <dsp:cNvSpPr/>
      </dsp:nvSpPr>
      <dsp:spPr>
        <a:xfrm>
          <a:off x="262890" y="2836043"/>
          <a:ext cx="3680460" cy="915120"/>
        </a:xfrm>
        <a:prstGeom prst="roundRect">
          <a:avLst/>
        </a:prstGeom>
        <a:solidFill>
          <a:schemeClr val="accent5">
            <a:hueOff val="-559910"/>
            <a:satOff val="30431"/>
            <a:lumOff val="-56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113" tIns="0" rIns="139113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Relationship</a:t>
          </a:r>
        </a:p>
      </dsp:txBody>
      <dsp:txXfrm>
        <a:off x="307562" y="2880715"/>
        <a:ext cx="3591116" cy="825776"/>
      </dsp:txXfrm>
    </dsp:sp>
    <dsp:sp modelId="{C31F644C-6400-4F5F-8EED-C27F41708492}">
      <dsp:nvSpPr>
        <dsp:cNvPr id="0" name=""/>
        <dsp:cNvSpPr/>
      </dsp:nvSpPr>
      <dsp:spPr>
        <a:xfrm>
          <a:off x="0" y="4699763"/>
          <a:ext cx="52578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839865"/>
              <a:satOff val="45647"/>
              <a:lumOff val="-84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228C64-4552-43EB-B801-5BE8D748A5C4}">
      <dsp:nvSpPr>
        <dsp:cNvPr id="0" name=""/>
        <dsp:cNvSpPr/>
      </dsp:nvSpPr>
      <dsp:spPr>
        <a:xfrm>
          <a:off x="262890" y="4242204"/>
          <a:ext cx="3680460" cy="915120"/>
        </a:xfrm>
        <a:prstGeom prst="roundRect">
          <a:avLst/>
        </a:prstGeom>
        <a:solidFill>
          <a:schemeClr val="accent5">
            <a:hueOff val="-839865"/>
            <a:satOff val="45647"/>
            <a:lumOff val="-8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113" tIns="0" rIns="139113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Composition</a:t>
          </a:r>
        </a:p>
      </dsp:txBody>
      <dsp:txXfrm>
        <a:off x="307562" y="4286876"/>
        <a:ext cx="3591116" cy="8257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CABCEE-B1D2-4E83-ADCB-11F246042FF5}">
      <dsp:nvSpPr>
        <dsp:cNvPr id="0" name=""/>
        <dsp:cNvSpPr/>
      </dsp:nvSpPr>
      <dsp:spPr>
        <a:xfrm>
          <a:off x="0" y="1689799"/>
          <a:ext cx="5961345" cy="959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annkemery.com/essentials</a:t>
          </a:r>
        </a:p>
      </dsp:txBody>
      <dsp:txXfrm>
        <a:off x="46834" y="1736633"/>
        <a:ext cx="5867677" cy="865732"/>
      </dsp:txXfrm>
    </dsp:sp>
    <dsp:sp modelId="{8D448AAD-D355-4DE8-AE52-96D7B3A0A585}">
      <dsp:nvSpPr>
        <dsp:cNvPr id="0" name=""/>
        <dsp:cNvSpPr/>
      </dsp:nvSpPr>
      <dsp:spPr>
        <a:xfrm>
          <a:off x="0" y="2764400"/>
          <a:ext cx="5961345" cy="959400"/>
        </a:xfrm>
        <a:prstGeom prst="roundRect">
          <a:avLst/>
        </a:prstGeom>
        <a:solidFill>
          <a:schemeClr val="accent2">
            <a:hueOff val="-163190"/>
            <a:satOff val="-9432"/>
            <a:lumOff val="1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datavizcatalogue.com</a:t>
          </a:r>
        </a:p>
      </dsp:txBody>
      <dsp:txXfrm>
        <a:off x="46834" y="2811234"/>
        <a:ext cx="5867677" cy="8657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7BF2D-36F9-4F40-925C-B82350582F50}">
      <dsp:nvSpPr>
        <dsp:cNvPr id="0" name=""/>
        <dsp:cNvSpPr/>
      </dsp:nvSpPr>
      <dsp:spPr>
        <a:xfrm>
          <a:off x="0" y="426339"/>
          <a:ext cx="10515600" cy="17046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A lot of algorithms assume a normally distributed dataset. Hypothesis tests, linear regression, and LDA classification. The data must be normally distributed for this to make sense. </a:t>
          </a:r>
        </a:p>
      </dsp:txBody>
      <dsp:txXfrm>
        <a:off x="83216" y="509555"/>
        <a:ext cx="10349168" cy="1538258"/>
      </dsp:txXfrm>
    </dsp:sp>
    <dsp:sp modelId="{EA4F3AEF-22F6-42BF-A367-AB569283CDF1}">
      <dsp:nvSpPr>
        <dsp:cNvPr id="0" name=""/>
        <dsp:cNvSpPr/>
      </dsp:nvSpPr>
      <dsp:spPr>
        <a:xfrm>
          <a:off x="0" y="2220309"/>
          <a:ext cx="10515600" cy="1704690"/>
        </a:xfrm>
        <a:prstGeom prst="roundRect">
          <a:avLst/>
        </a:prstGeom>
        <a:solidFill>
          <a:schemeClr val="accent2">
            <a:hueOff val="-163190"/>
            <a:satOff val="-9432"/>
            <a:lumOff val="1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Sometimes you have outliers but also want to keep them and recognize their full impact.</a:t>
          </a:r>
        </a:p>
      </dsp:txBody>
      <dsp:txXfrm>
        <a:off x="83216" y="2303525"/>
        <a:ext cx="10349168" cy="15382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C480BB-C2F0-4673-B546-AA8D6B720D53}">
      <dsp:nvSpPr>
        <dsp:cNvPr id="0" name=""/>
        <dsp:cNvSpPr/>
      </dsp:nvSpPr>
      <dsp:spPr>
        <a:xfrm>
          <a:off x="0" y="531"/>
          <a:ext cx="10515600" cy="12447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E7D4CF-A09F-4A73-98AB-424A7B0820C9}">
      <dsp:nvSpPr>
        <dsp:cNvPr id="0" name=""/>
        <dsp:cNvSpPr/>
      </dsp:nvSpPr>
      <dsp:spPr>
        <a:xfrm>
          <a:off x="376522" y="280590"/>
          <a:ext cx="684586" cy="6845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2F947E-1783-48C8-8B24-F848399638E2}">
      <dsp:nvSpPr>
        <dsp:cNvPr id="0" name=""/>
        <dsp:cNvSpPr/>
      </dsp:nvSpPr>
      <dsp:spPr>
        <a:xfrm>
          <a:off x="1437631" y="531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Un-scaled data tells us about something in isolation, if we want to draw </a:t>
          </a:r>
          <a:r>
            <a:rPr lang="en-US" sz="2300" b="1" kern="1200" dirty="0"/>
            <a:t>comparisons</a:t>
          </a:r>
          <a:r>
            <a:rPr lang="en-US" sz="2300" kern="1200" dirty="0"/>
            <a:t> or put numbers in </a:t>
          </a:r>
          <a:r>
            <a:rPr lang="en-US" sz="2300" b="1" kern="1200" dirty="0"/>
            <a:t>context</a:t>
          </a:r>
          <a:r>
            <a:rPr lang="en-US" sz="2300" kern="1200" dirty="0"/>
            <a:t>, we need the same units! </a:t>
          </a:r>
        </a:p>
      </dsp:txBody>
      <dsp:txXfrm>
        <a:off x="1437631" y="531"/>
        <a:ext cx="9077968" cy="1244702"/>
      </dsp:txXfrm>
    </dsp:sp>
    <dsp:sp modelId="{945AF7D0-94EF-4A04-82DB-2ACD100836DF}">
      <dsp:nvSpPr>
        <dsp:cNvPr id="0" name=""/>
        <dsp:cNvSpPr/>
      </dsp:nvSpPr>
      <dsp:spPr>
        <a:xfrm>
          <a:off x="0" y="1556410"/>
          <a:ext cx="10515600" cy="12447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6E907F-2ABD-4406-B209-A54D7ABB138B}">
      <dsp:nvSpPr>
        <dsp:cNvPr id="0" name=""/>
        <dsp:cNvSpPr/>
      </dsp:nvSpPr>
      <dsp:spPr>
        <a:xfrm>
          <a:off x="376522" y="1836468"/>
          <a:ext cx="684586" cy="6845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4441FA-126D-4D82-B4D6-AD1D75B9BE11}">
      <dsp:nvSpPr>
        <dsp:cNvPr id="0" name=""/>
        <dsp:cNvSpPr/>
      </dsp:nvSpPr>
      <dsp:spPr>
        <a:xfrm>
          <a:off x="1437631" y="1556410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 lot of data visualization is inviting readers to make comparisons, and comparisons only work with scaled/normalized data.</a:t>
          </a:r>
        </a:p>
      </dsp:txBody>
      <dsp:txXfrm>
        <a:off x="1437631" y="1556410"/>
        <a:ext cx="9077968" cy="1244702"/>
      </dsp:txXfrm>
    </dsp:sp>
    <dsp:sp modelId="{80623606-6B18-415F-BB73-6AB2BD5193E2}">
      <dsp:nvSpPr>
        <dsp:cNvPr id="0" name=""/>
        <dsp:cNvSpPr/>
      </dsp:nvSpPr>
      <dsp:spPr>
        <a:xfrm>
          <a:off x="0" y="3112289"/>
          <a:ext cx="10515600" cy="12447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2D3741-8729-4742-8913-17DAAFA1796E}">
      <dsp:nvSpPr>
        <dsp:cNvPr id="0" name=""/>
        <dsp:cNvSpPr/>
      </dsp:nvSpPr>
      <dsp:spPr>
        <a:xfrm>
          <a:off x="376522" y="3392347"/>
          <a:ext cx="684586" cy="6845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A1A616-057A-45BD-BC53-5785192326F6}">
      <dsp:nvSpPr>
        <dsp:cNvPr id="0" name=""/>
        <dsp:cNvSpPr/>
      </dsp:nvSpPr>
      <dsp:spPr>
        <a:xfrm>
          <a:off x="1437631" y="3112289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All algorithms are based on the idea of weighting the relative importance of different attributes and ascribing a value. The </a:t>
          </a:r>
          <a:r>
            <a:rPr lang="en-US" sz="2300" b="1" kern="1200" dirty="0"/>
            <a:t>relative</a:t>
          </a:r>
          <a:r>
            <a:rPr lang="en-US" sz="2300" b="0" kern="1200" dirty="0"/>
            <a:t> part requires the same units</a:t>
          </a:r>
          <a:endParaRPr lang="en-US" sz="2300" kern="1200" dirty="0"/>
        </a:p>
      </dsp:txBody>
      <dsp:txXfrm>
        <a:off x="1437631" y="3112289"/>
        <a:ext cx="9077968" cy="12447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3BE687-E1E0-4C8E-B15D-14911B012DFC}">
      <dsp:nvSpPr>
        <dsp:cNvPr id="0" name=""/>
        <dsp:cNvSpPr/>
      </dsp:nvSpPr>
      <dsp:spPr>
        <a:xfrm>
          <a:off x="0" y="553999"/>
          <a:ext cx="5961345" cy="181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667" tIns="666496" rIns="462667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/>
            <a:t>two variables change at the same rate</a:t>
          </a:r>
        </a:p>
      </dsp:txBody>
      <dsp:txXfrm>
        <a:off x="0" y="553999"/>
        <a:ext cx="5961345" cy="1814400"/>
      </dsp:txXfrm>
    </dsp:sp>
    <dsp:sp modelId="{93992A2F-F35F-40CA-8FC6-18CEE248B162}">
      <dsp:nvSpPr>
        <dsp:cNvPr id="0" name=""/>
        <dsp:cNvSpPr/>
      </dsp:nvSpPr>
      <dsp:spPr>
        <a:xfrm>
          <a:off x="298067" y="81679"/>
          <a:ext cx="4172941" cy="9446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727" tIns="0" rIns="157727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Correlation: </a:t>
          </a:r>
        </a:p>
      </dsp:txBody>
      <dsp:txXfrm>
        <a:off x="344181" y="127793"/>
        <a:ext cx="4080713" cy="852412"/>
      </dsp:txXfrm>
    </dsp:sp>
    <dsp:sp modelId="{43F89BEF-5C9B-4640-AFAA-CC41403F7A2F}">
      <dsp:nvSpPr>
        <dsp:cNvPr id="0" name=""/>
        <dsp:cNvSpPr/>
      </dsp:nvSpPr>
      <dsp:spPr>
        <a:xfrm>
          <a:off x="0" y="3013519"/>
          <a:ext cx="5961345" cy="231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839865"/>
              <a:satOff val="45647"/>
              <a:lumOff val="-84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667" tIns="666496" rIns="462667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/>
            <a:t>One causes the other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/>
            <a:t>Both are caused by an outside variable</a:t>
          </a:r>
        </a:p>
      </dsp:txBody>
      <dsp:txXfrm>
        <a:off x="0" y="3013519"/>
        <a:ext cx="5961345" cy="2318400"/>
      </dsp:txXfrm>
    </dsp:sp>
    <dsp:sp modelId="{42005D9C-E2F7-4178-A2A2-78E28CD0A774}">
      <dsp:nvSpPr>
        <dsp:cNvPr id="0" name=""/>
        <dsp:cNvSpPr/>
      </dsp:nvSpPr>
      <dsp:spPr>
        <a:xfrm>
          <a:off x="298067" y="2541199"/>
          <a:ext cx="4172941" cy="944640"/>
        </a:xfrm>
        <a:prstGeom prst="roundRect">
          <a:avLst/>
        </a:prstGeom>
        <a:solidFill>
          <a:schemeClr val="accent5">
            <a:hueOff val="-839865"/>
            <a:satOff val="45647"/>
            <a:lumOff val="-8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727" tIns="0" rIns="157727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Causation: </a:t>
          </a:r>
        </a:p>
      </dsp:txBody>
      <dsp:txXfrm>
        <a:off x="344181" y="2587313"/>
        <a:ext cx="4080713" cy="8524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3BE687-E1E0-4C8E-B15D-14911B012DFC}">
      <dsp:nvSpPr>
        <dsp:cNvPr id="0" name=""/>
        <dsp:cNvSpPr/>
      </dsp:nvSpPr>
      <dsp:spPr>
        <a:xfrm>
          <a:off x="0" y="553999"/>
          <a:ext cx="5961345" cy="181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667" tIns="666496" rIns="462667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/>
            <a:t>two variables change at the same rate</a:t>
          </a:r>
        </a:p>
      </dsp:txBody>
      <dsp:txXfrm>
        <a:off x="0" y="553999"/>
        <a:ext cx="5961345" cy="1814400"/>
      </dsp:txXfrm>
    </dsp:sp>
    <dsp:sp modelId="{93992A2F-F35F-40CA-8FC6-18CEE248B162}">
      <dsp:nvSpPr>
        <dsp:cNvPr id="0" name=""/>
        <dsp:cNvSpPr/>
      </dsp:nvSpPr>
      <dsp:spPr>
        <a:xfrm>
          <a:off x="298067" y="81679"/>
          <a:ext cx="4172941" cy="9446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727" tIns="0" rIns="157727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Correlation: </a:t>
          </a:r>
        </a:p>
      </dsp:txBody>
      <dsp:txXfrm>
        <a:off x="344181" y="127793"/>
        <a:ext cx="4080713" cy="852412"/>
      </dsp:txXfrm>
    </dsp:sp>
    <dsp:sp modelId="{43F89BEF-5C9B-4640-AFAA-CC41403F7A2F}">
      <dsp:nvSpPr>
        <dsp:cNvPr id="0" name=""/>
        <dsp:cNvSpPr/>
      </dsp:nvSpPr>
      <dsp:spPr>
        <a:xfrm>
          <a:off x="0" y="3013519"/>
          <a:ext cx="5961345" cy="231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839865"/>
              <a:satOff val="45647"/>
              <a:lumOff val="-84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667" tIns="666496" rIns="462667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/>
            <a:t>One causes the other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/>
            <a:t>Both are caused by an outside variable</a:t>
          </a:r>
        </a:p>
      </dsp:txBody>
      <dsp:txXfrm>
        <a:off x="0" y="3013519"/>
        <a:ext cx="5961345" cy="2318400"/>
      </dsp:txXfrm>
    </dsp:sp>
    <dsp:sp modelId="{42005D9C-E2F7-4178-A2A2-78E28CD0A774}">
      <dsp:nvSpPr>
        <dsp:cNvPr id="0" name=""/>
        <dsp:cNvSpPr/>
      </dsp:nvSpPr>
      <dsp:spPr>
        <a:xfrm>
          <a:off x="298067" y="2541199"/>
          <a:ext cx="4172941" cy="944640"/>
        </a:xfrm>
        <a:prstGeom prst="roundRect">
          <a:avLst/>
        </a:prstGeom>
        <a:solidFill>
          <a:schemeClr val="accent5">
            <a:hueOff val="-839865"/>
            <a:satOff val="45647"/>
            <a:lumOff val="-8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727" tIns="0" rIns="157727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Causation: </a:t>
          </a:r>
        </a:p>
      </dsp:txBody>
      <dsp:txXfrm>
        <a:off x="344181" y="2587313"/>
        <a:ext cx="4080713" cy="85241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884DA-BBCC-41A1-B6B8-B365F0237DE2}">
      <dsp:nvSpPr>
        <dsp:cNvPr id="0" name=""/>
        <dsp:cNvSpPr/>
      </dsp:nvSpPr>
      <dsp:spPr>
        <a:xfrm>
          <a:off x="1192269" y="1691"/>
          <a:ext cx="4769076" cy="173404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533" tIns="440447" rIns="92533" bIns="4404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Using Proxies (particularly with social phenomena)</a:t>
          </a:r>
        </a:p>
      </dsp:txBody>
      <dsp:txXfrm>
        <a:off x="1192269" y="1691"/>
        <a:ext cx="4769076" cy="1734043"/>
      </dsp:txXfrm>
    </dsp:sp>
    <dsp:sp modelId="{A67CE4F3-4CCE-48EB-8C6F-A0E4C2FB0AB0}">
      <dsp:nvSpPr>
        <dsp:cNvPr id="0" name=""/>
        <dsp:cNvSpPr/>
      </dsp:nvSpPr>
      <dsp:spPr>
        <a:xfrm>
          <a:off x="0" y="1691"/>
          <a:ext cx="1192269" cy="173404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091" tIns="171285" rIns="63091" bIns="17128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Proxies</a:t>
          </a:r>
        </a:p>
      </dsp:txBody>
      <dsp:txXfrm>
        <a:off x="0" y="1691"/>
        <a:ext cx="1192269" cy="1734043"/>
      </dsp:txXfrm>
    </dsp:sp>
    <dsp:sp modelId="{64E397BF-57F7-408B-9D74-1A0190A2AD8B}">
      <dsp:nvSpPr>
        <dsp:cNvPr id="0" name=""/>
        <dsp:cNvSpPr/>
      </dsp:nvSpPr>
      <dsp:spPr>
        <a:xfrm>
          <a:off x="1192269" y="1839778"/>
          <a:ext cx="4769076" cy="1734043"/>
        </a:xfrm>
        <a:prstGeom prst="rect">
          <a:avLst/>
        </a:prstGeom>
        <a:solidFill>
          <a:schemeClr val="accent5">
            <a:tint val="40000"/>
            <a:alpha val="90000"/>
            <a:hueOff val="-676745"/>
            <a:satOff val="12497"/>
            <a:lumOff val="3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6745"/>
              <a:satOff val="12497"/>
              <a:lumOff val="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533" tIns="440447" rIns="92533" bIns="4404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Fishing through data without an experiment or rational justification</a:t>
          </a:r>
        </a:p>
      </dsp:txBody>
      <dsp:txXfrm>
        <a:off x="1192269" y="1839778"/>
        <a:ext cx="4769076" cy="1734043"/>
      </dsp:txXfrm>
    </dsp:sp>
    <dsp:sp modelId="{85ED4D12-E3AC-4B07-ADB6-973F18C3257A}">
      <dsp:nvSpPr>
        <dsp:cNvPr id="0" name=""/>
        <dsp:cNvSpPr/>
      </dsp:nvSpPr>
      <dsp:spPr>
        <a:xfrm>
          <a:off x="0" y="1839778"/>
          <a:ext cx="1192269" cy="1734043"/>
        </a:xfrm>
        <a:prstGeom prst="rect">
          <a:avLst/>
        </a:prstGeom>
        <a:solidFill>
          <a:schemeClr val="accent5">
            <a:hueOff val="-419932"/>
            <a:satOff val="22824"/>
            <a:lumOff val="-4216"/>
            <a:alphaOff val="0"/>
          </a:schemeClr>
        </a:solidFill>
        <a:ln w="12700" cap="flat" cmpd="sng" algn="ctr">
          <a:solidFill>
            <a:schemeClr val="accent5">
              <a:hueOff val="-419932"/>
              <a:satOff val="22824"/>
              <a:lumOff val="-421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091" tIns="171285" rIns="63091" bIns="17128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P-hacking</a:t>
          </a:r>
        </a:p>
      </dsp:txBody>
      <dsp:txXfrm>
        <a:off x="0" y="1839778"/>
        <a:ext cx="1192269" cy="1734043"/>
      </dsp:txXfrm>
    </dsp:sp>
    <dsp:sp modelId="{905A02E2-4C5A-471F-9EAE-2FF45F5708F2}">
      <dsp:nvSpPr>
        <dsp:cNvPr id="0" name=""/>
        <dsp:cNvSpPr/>
      </dsp:nvSpPr>
      <dsp:spPr>
        <a:xfrm>
          <a:off x="1192269" y="3677864"/>
          <a:ext cx="4769076" cy="1734043"/>
        </a:xfrm>
        <a:prstGeom prst="rect">
          <a:avLst/>
        </a:prstGeom>
        <a:solidFill>
          <a:schemeClr val="accent5">
            <a:tint val="40000"/>
            <a:alpha val="90000"/>
            <a:hueOff val="-1353490"/>
            <a:satOff val="24994"/>
            <a:lumOff val="6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353490"/>
              <a:satOff val="24994"/>
              <a:lumOff val="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533" tIns="440447" rIns="92533" bIns="4404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Allowing pre-existing biases to guide outcome</a:t>
          </a:r>
        </a:p>
      </dsp:txBody>
      <dsp:txXfrm>
        <a:off x="1192269" y="3677864"/>
        <a:ext cx="4769076" cy="1734043"/>
      </dsp:txXfrm>
    </dsp:sp>
    <dsp:sp modelId="{9DCD6B76-CBCC-4A65-B09A-C554FD2509BC}">
      <dsp:nvSpPr>
        <dsp:cNvPr id="0" name=""/>
        <dsp:cNvSpPr/>
      </dsp:nvSpPr>
      <dsp:spPr>
        <a:xfrm>
          <a:off x="0" y="3677864"/>
          <a:ext cx="1192269" cy="1734043"/>
        </a:xfrm>
        <a:prstGeom prst="rect">
          <a:avLst/>
        </a:prstGeom>
        <a:solidFill>
          <a:schemeClr val="accent5">
            <a:hueOff val="-839865"/>
            <a:satOff val="45647"/>
            <a:lumOff val="-8432"/>
            <a:alphaOff val="0"/>
          </a:schemeClr>
        </a:solidFill>
        <a:ln w="12700" cap="flat" cmpd="sng" algn="ctr">
          <a:solidFill>
            <a:schemeClr val="accent5">
              <a:hueOff val="-839865"/>
              <a:satOff val="45647"/>
              <a:lumOff val="-84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091" tIns="171285" rIns="63091" bIns="17128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Bias</a:t>
          </a:r>
        </a:p>
      </dsp:txBody>
      <dsp:txXfrm>
        <a:off x="0" y="3677864"/>
        <a:ext cx="1192269" cy="173404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58CD36-8F7D-418D-80A9-B31D855CFA59}">
      <dsp:nvSpPr>
        <dsp:cNvPr id="0" name=""/>
        <dsp:cNvSpPr/>
      </dsp:nvSpPr>
      <dsp:spPr>
        <a:xfrm>
          <a:off x="1072953" y="9612"/>
          <a:ext cx="1303875" cy="130387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D3201A-1DAC-4D6E-A81B-EBA878257576}">
      <dsp:nvSpPr>
        <dsp:cNvPr id="0" name=""/>
        <dsp:cNvSpPr/>
      </dsp:nvSpPr>
      <dsp:spPr>
        <a:xfrm>
          <a:off x="1350828" y="287487"/>
          <a:ext cx="748125" cy="7481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6DE93C-D6FA-4D4C-8AA8-38900544218C}">
      <dsp:nvSpPr>
        <dsp:cNvPr id="0" name=""/>
        <dsp:cNvSpPr/>
      </dsp:nvSpPr>
      <dsp:spPr>
        <a:xfrm>
          <a:off x="656141" y="1719612"/>
          <a:ext cx="21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Reframe questions to focus on relationships</a:t>
          </a:r>
        </a:p>
      </dsp:txBody>
      <dsp:txXfrm>
        <a:off x="656141" y="1719612"/>
        <a:ext cx="2137500" cy="720000"/>
      </dsp:txXfrm>
    </dsp:sp>
    <dsp:sp modelId="{B9A58866-99B8-40E1-AC4A-B933CD15E370}">
      <dsp:nvSpPr>
        <dsp:cNvPr id="0" name=""/>
        <dsp:cNvSpPr/>
      </dsp:nvSpPr>
      <dsp:spPr>
        <a:xfrm>
          <a:off x="3584516" y="9612"/>
          <a:ext cx="1303875" cy="130387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00DBB5-4A6E-4190-BC84-16D5C4D46911}">
      <dsp:nvSpPr>
        <dsp:cNvPr id="0" name=""/>
        <dsp:cNvSpPr/>
      </dsp:nvSpPr>
      <dsp:spPr>
        <a:xfrm>
          <a:off x="3862391" y="287487"/>
          <a:ext cx="748125" cy="7481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B0740C-0D76-4429-AC5D-483E7CEA239A}">
      <dsp:nvSpPr>
        <dsp:cNvPr id="0" name=""/>
        <dsp:cNvSpPr/>
      </dsp:nvSpPr>
      <dsp:spPr>
        <a:xfrm>
          <a:off x="3167703" y="1719612"/>
          <a:ext cx="21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Think about claims from both directions</a:t>
          </a:r>
        </a:p>
      </dsp:txBody>
      <dsp:txXfrm>
        <a:off x="3167703" y="1719612"/>
        <a:ext cx="2137500" cy="720000"/>
      </dsp:txXfrm>
    </dsp:sp>
    <dsp:sp modelId="{DF4F91A5-3CF3-46C8-B6C8-69BEE7785092}">
      <dsp:nvSpPr>
        <dsp:cNvPr id="0" name=""/>
        <dsp:cNvSpPr/>
      </dsp:nvSpPr>
      <dsp:spPr>
        <a:xfrm>
          <a:off x="2328735" y="2973987"/>
          <a:ext cx="1303875" cy="130387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702C9C-A3F8-4CD8-9585-1238351620E8}">
      <dsp:nvSpPr>
        <dsp:cNvPr id="0" name=""/>
        <dsp:cNvSpPr/>
      </dsp:nvSpPr>
      <dsp:spPr>
        <a:xfrm>
          <a:off x="2606610" y="3251862"/>
          <a:ext cx="748125" cy="7481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687460-4E56-495F-9151-5B596131D99F}">
      <dsp:nvSpPr>
        <dsp:cNvPr id="0" name=""/>
        <dsp:cNvSpPr/>
      </dsp:nvSpPr>
      <dsp:spPr>
        <a:xfrm>
          <a:off x="1911922" y="4683987"/>
          <a:ext cx="21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Examine claims about “why”</a:t>
          </a:r>
        </a:p>
      </dsp:txBody>
      <dsp:txXfrm>
        <a:off x="1911922" y="4683987"/>
        <a:ext cx="21375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152AC-9FCB-5149-A910-A971DA7D6970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FB8E9-7C5B-8744-AEE4-8D3C3DBA4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84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2A44F-E4C5-C347-A89A-17441759EF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35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used these interchangeably for so many years that it’s hard to break out of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FB8E9-7C5B-8744-AEE4-8D3C3DBA4E0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55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B3529-B5E9-9646-8F5B-82C1ACEFA3E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9984-E371-C147-9A4D-82E26C16D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90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B3529-B5E9-9646-8F5B-82C1ACEFA3E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9984-E371-C147-9A4D-82E26C16D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87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B3529-B5E9-9646-8F5B-82C1ACEFA3E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9984-E371-C147-9A4D-82E26C16D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13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B3529-B5E9-9646-8F5B-82C1ACEFA3E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9984-E371-C147-9A4D-82E26C16D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7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B3529-B5E9-9646-8F5B-82C1ACEFA3E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9984-E371-C147-9A4D-82E26C16D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383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B3529-B5E9-9646-8F5B-82C1ACEFA3E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9984-E371-C147-9A4D-82E26C16D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987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B3529-B5E9-9646-8F5B-82C1ACEFA3E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9984-E371-C147-9A4D-82E26C16D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350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B3529-B5E9-9646-8F5B-82C1ACEFA3E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9984-E371-C147-9A4D-82E26C16D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44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B3529-B5E9-9646-8F5B-82C1ACEFA3E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9984-E371-C147-9A4D-82E26C16D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6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B3529-B5E9-9646-8F5B-82C1ACEFA3E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9984-E371-C147-9A4D-82E26C16D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61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B3529-B5E9-9646-8F5B-82C1ACEFA3E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9984-E371-C147-9A4D-82E26C16D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88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B3529-B5E9-9646-8F5B-82C1ACEFA3E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F9984-E371-C147-9A4D-82E26C16D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06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blprnt.com/blog/blprnt/data-in-an-alien-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en-US"/>
              <a:t>Data Manipulation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>
            <a:normAutofit/>
          </a:bodyPr>
          <a:lstStyle/>
          <a:p>
            <a:pPr algn="r"/>
            <a:r>
              <a:rPr lang="en-US" sz="2200"/>
              <a:t>Introduction to Data Visualization</a:t>
            </a:r>
          </a:p>
          <a:p>
            <a:pPr algn="r"/>
            <a:r>
              <a:rPr lang="en-US" sz="2200"/>
              <a:t>The Graduate Center at CUNY</a:t>
            </a:r>
          </a:p>
          <a:p>
            <a:pPr algn="r"/>
            <a:r>
              <a:rPr lang="en-US" sz="2200"/>
              <a:t>Michelle A. McSweeney</a:t>
            </a:r>
          </a:p>
        </p:txBody>
      </p:sp>
    </p:spTree>
    <p:extLst>
      <p:ext uri="{BB962C8B-B14F-4D97-AF65-F5344CB8AC3E}">
        <p14:creationId xmlns:p14="http://schemas.microsoft.com/office/powerpoint/2010/main" val="3906771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Context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8" r="3" b="1657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6848" y="2516777"/>
            <a:ext cx="3803904" cy="36601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200" dirty="0"/>
              <a:t>Narrative around the data is as important as the data itself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200" dirty="0"/>
              <a:t>Allows reader to participate in your visualization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200" dirty="0"/>
              <a:t>Situates the reader so they know what to look for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6770236" y="871518"/>
            <a:ext cx="4570547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1236 exoplanets identified </a:t>
            </a:r>
            <a:endParaRPr lang="en-US" sz="2800"/>
          </a:p>
          <a:p>
            <a:pPr>
              <a:spcAft>
                <a:spcPts val="600"/>
              </a:spcAft>
            </a:pPr>
            <a:r>
              <a:rPr lang="en-US" sz="2800" dirty="0"/>
              <a:t>by the NASA’s Kepler mission. </a:t>
            </a:r>
            <a:endParaRPr lang="en-US" sz="2800"/>
          </a:p>
        </p:txBody>
      </p:sp>
      <p:sp>
        <p:nvSpPr>
          <p:cNvPr id="4" name="TextBox 3"/>
          <p:cNvSpPr txBox="1"/>
          <p:nvPr/>
        </p:nvSpPr>
        <p:spPr>
          <a:xfrm>
            <a:off x="6490736" y="6211669"/>
            <a:ext cx="5129674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hlinkClick r:id="rId3"/>
              </a:rPr>
              <a:t>http://blog.blprnt.com/blog/blprnt/data-in-an-alien-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dirty="0"/>
              <a:t>context-</a:t>
            </a:r>
            <a:r>
              <a:rPr lang="en-US" dirty="0" err="1"/>
              <a:t>kepler</a:t>
            </a:r>
            <a:r>
              <a:rPr lang="en-US" dirty="0"/>
              <a:t>-visualization-source-code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92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1" y="640263"/>
            <a:ext cx="3284331" cy="5254510"/>
          </a:xfrm>
        </p:spPr>
        <p:txBody>
          <a:bodyPr>
            <a:normAutofit/>
          </a:bodyPr>
          <a:lstStyle/>
          <a:p>
            <a:r>
              <a:rPr lang="en-US" sz="3700" dirty="0"/>
              <a:t>Mathematical Representations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8384" y="640263"/>
            <a:ext cx="6028944" cy="5254510"/>
          </a:xfrm>
        </p:spPr>
        <p:txBody>
          <a:bodyPr anchor="ctr">
            <a:norm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Data itself is an abstraction from reality through collection and aggregation.</a:t>
            </a:r>
          </a:p>
          <a:p>
            <a:r>
              <a:rPr lang="en-US" sz="2200" dirty="0">
                <a:solidFill>
                  <a:schemeClr val="bg1"/>
                </a:solidFill>
              </a:rPr>
              <a:t>It is useful because it allows us to see “the world” in broad strokes</a:t>
            </a:r>
          </a:p>
          <a:p>
            <a:r>
              <a:rPr lang="en-US" sz="2200" dirty="0">
                <a:solidFill>
                  <a:schemeClr val="bg1"/>
                </a:solidFill>
              </a:rPr>
              <a:t>But creating data from reality to make comparisons requires some mathematical transformations.</a:t>
            </a:r>
          </a:p>
          <a:p>
            <a:pPr marL="0" indent="0">
              <a:buNone/>
            </a:pP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961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Reporting Summaries with Averages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47308" y="591344"/>
                <a:ext cx="6906491" cy="5585619"/>
              </a:xfrm>
            </p:spPr>
            <p:txBody>
              <a:bodyPr anchor="ctr"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1, 3, 4, 8, 11, 11, 15</a:t>
                </a:r>
              </a:p>
              <a:p>
                <a:endParaRPr lang="en-US" dirty="0"/>
              </a:p>
              <a:p>
                <a:r>
                  <a:rPr lang="en-US" b="1" dirty="0"/>
                  <a:t>Mean</a:t>
                </a:r>
                <a:r>
                  <a:rPr lang="en-US" dirty="0"/>
                  <a:t>: simple average  				(7.57)</a:t>
                </a:r>
              </a:p>
              <a:p>
                <a:pPr lvl="1"/>
                <a:r>
                  <a:rPr lang="en-US" dirty="0"/>
                  <a:t>sum of all items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÷</m:t>
                    </m:r>
                  </m:oMath>
                </a14:m>
                <a:r>
                  <a:rPr lang="en-US" dirty="0"/>
                  <a:t> total number of items</a:t>
                </a:r>
              </a:p>
              <a:p>
                <a:r>
                  <a:rPr lang="en-US" b="1" dirty="0"/>
                  <a:t>Median</a:t>
                </a:r>
                <a:r>
                  <a:rPr lang="en-US" dirty="0"/>
                  <a:t>: number in the middle 		(8)</a:t>
                </a:r>
              </a:p>
              <a:p>
                <a:r>
                  <a:rPr lang="en-US" b="1" dirty="0"/>
                  <a:t>Mode</a:t>
                </a:r>
                <a:r>
                  <a:rPr lang="en-US" dirty="0"/>
                  <a:t>: most common number 		(11)</a:t>
                </a:r>
              </a:p>
              <a:p>
                <a:r>
                  <a:rPr lang="en-US" b="1" dirty="0"/>
                  <a:t>Range</a:t>
                </a:r>
                <a:r>
                  <a:rPr lang="en-US" dirty="0"/>
                  <a:t>: 1 to 15 					(14)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47308" y="591344"/>
                <a:ext cx="6906491" cy="5585619"/>
              </a:xfrm>
              <a:blipFill>
                <a:blip r:embed="rId2"/>
                <a:stretch>
                  <a:fillRect l="-1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620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1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704850"/>
            <a:ext cx="3785616" cy="2978150"/>
          </a:xfrm>
        </p:spPr>
        <p:txBody>
          <a:bodyPr anchor="b">
            <a:normAutofit/>
          </a:bodyPr>
          <a:lstStyle/>
          <a:p>
            <a:r>
              <a:rPr lang="en-US" dirty="0"/>
              <a:t>Normalization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8850" y="704850"/>
            <a:ext cx="5314950" cy="5251450"/>
          </a:xfrm>
        </p:spPr>
        <p:txBody>
          <a:bodyPr anchor="ctr">
            <a:normAutofit/>
          </a:bodyPr>
          <a:lstStyle/>
          <a:p>
            <a:r>
              <a:rPr lang="en-US" sz="2100">
                <a:solidFill>
                  <a:schemeClr val="bg1"/>
                </a:solidFill>
              </a:rPr>
              <a:t>Adjusting data to a “common” scale</a:t>
            </a:r>
          </a:p>
          <a:p>
            <a:pPr lvl="1"/>
            <a:r>
              <a:rPr lang="en-US" sz="2100">
                <a:solidFill>
                  <a:schemeClr val="bg1"/>
                </a:solidFill>
              </a:rPr>
              <a:t>Divide by total for each unit</a:t>
            </a:r>
          </a:p>
          <a:p>
            <a:pPr lvl="1"/>
            <a:r>
              <a:rPr lang="en-US" sz="2100">
                <a:solidFill>
                  <a:schemeClr val="bg1"/>
                </a:solidFill>
              </a:rPr>
              <a:t>i.e., Population reported as percentages is comparable, counts are not</a:t>
            </a:r>
          </a:p>
          <a:p>
            <a:endParaRPr lang="en-US" sz="2100">
              <a:solidFill>
                <a:schemeClr val="bg1"/>
              </a:solidFill>
            </a:endParaRPr>
          </a:p>
          <a:p>
            <a:r>
              <a:rPr lang="en-US" sz="2100">
                <a:solidFill>
                  <a:schemeClr val="bg1"/>
                </a:solidFill>
              </a:rPr>
              <a:t>Shifted and scaled for comparison (log, exponent)</a:t>
            </a:r>
          </a:p>
          <a:p>
            <a:r>
              <a:rPr lang="en-US" sz="2100">
                <a:solidFill>
                  <a:schemeClr val="bg1"/>
                </a:solidFill>
              </a:rPr>
              <a:t>Normal Distribution</a:t>
            </a:r>
          </a:p>
          <a:p>
            <a:r>
              <a:rPr lang="en-US" sz="2100">
                <a:solidFill>
                  <a:schemeClr val="bg1"/>
                </a:solidFill>
              </a:rPr>
              <a:t>Quantiles</a:t>
            </a:r>
          </a:p>
        </p:txBody>
      </p:sp>
    </p:spTree>
    <p:extLst>
      <p:ext uri="{BB962C8B-B14F-4D97-AF65-F5344CB8AC3E}">
        <p14:creationId xmlns:p14="http://schemas.microsoft.com/office/powerpoint/2010/main" val="1874483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7946D-3164-8F41-90F9-304F1E45B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Normalization techniques </a:t>
            </a:r>
            <a:r>
              <a:rPr lang="en-US" sz="2000" dirty="0"/>
              <a:t>(basic Feature Engineering)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E31245DA-D1E4-C529-8EBD-424D8340CF3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263624436"/>
                  </p:ext>
                </p:extLst>
              </p:nvPr>
            </p:nvGraphicFramePr>
            <p:xfrm>
              <a:off x="838200" y="2614018"/>
              <a:ext cx="10515599" cy="41107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06752">
                      <a:extLst>
                        <a:ext uri="{9D8B030D-6E8A-4147-A177-3AD203B41FA5}">
                          <a16:colId xmlns:a16="http://schemas.microsoft.com/office/drawing/2014/main" val="862915746"/>
                        </a:ext>
                      </a:extLst>
                    </a:gridCol>
                    <a:gridCol w="3801664">
                      <a:extLst>
                        <a:ext uri="{9D8B030D-6E8A-4147-A177-3AD203B41FA5}">
                          <a16:colId xmlns:a16="http://schemas.microsoft.com/office/drawing/2014/main" val="2537516373"/>
                        </a:ext>
                      </a:extLst>
                    </a:gridCol>
                    <a:gridCol w="4507183">
                      <a:extLst>
                        <a:ext uri="{9D8B030D-6E8A-4147-A177-3AD203B41FA5}">
                          <a16:colId xmlns:a16="http://schemas.microsoft.com/office/drawing/2014/main" val="2704643343"/>
                        </a:ext>
                      </a:extLst>
                    </a:gridCol>
                  </a:tblGrid>
                  <a:tr h="43383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What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When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How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3538562"/>
                      </a:ext>
                    </a:extLst>
                  </a:tr>
                  <a:tr h="759206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Common unit of measure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Comparing numeric values between groups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l-G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93650040"/>
                      </a:ext>
                    </a:extLst>
                  </a:tr>
                  <a:tr h="10845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Standardization (also called z-score)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Aligning numeric variables along a normal distribution while preserving the effect of outliers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8135231"/>
                      </a:ext>
                    </a:extLst>
                  </a:tr>
                  <a:tr h="759206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Min-max scale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Align numeric variables along a scale – minimize the impact of outliers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𝑚𝑖𝑛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𝑚𝑎𝑥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𝑚𝑖𝑛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7765303"/>
                      </a:ext>
                    </a:extLst>
                  </a:tr>
                  <a:tr h="43383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Binning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Turn numeric data into categorical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Decide the ranges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3457746"/>
                      </a:ext>
                    </a:extLst>
                  </a:tr>
                  <a:tr h="43383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Binary encoding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Numerically encode categories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Turn each category into a variable &amp; 0/1 for each observation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601068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E31245DA-D1E4-C529-8EBD-424D8340CF3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263624436"/>
                  </p:ext>
                </p:extLst>
              </p:nvPr>
            </p:nvGraphicFramePr>
            <p:xfrm>
              <a:off x="838200" y="2614018"/>
              <a:ext cx="10515599" cy="41107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06752">
                      <a:extLst>
                        <a:ext uri="{9D8B030D-6E8A-4147-A177-3AD203B41FA5}">
                          <a16:colId xmlns:a16="http://schemas.microsoft.com/office/drawing/2014/main" val="862915746"/>
                        </a:ext>
                      </a:extLst>
                    </a:gridCol>
                    <a:gridCol w="3801664">
                      <a:extLst>
                        <a:ext uri="{9D8B030D-6E8A-4147-A177-3AD203B41FA5}">
                          <a16:colId xmlns:a16="http://schemas.microsoft.com/office/drawing/2014/main" val="2537516373"/>
                        </a:ext>
                      </a:extLst>
                    </a:gridCol>
                    <a:gridCol w="4507183">
                      <a:extLst>
                        <a:ext uri="{9D8B030D-6E8A-4147-A177-3AD203B41FA5}">
                          <a16:colId xmlns:a16="http://schemas.microsoft.com/office/drawing/2014/main" val="2704643343"/>
                        </a:ext>
                      </a:extLst>
                    </a:gridCol>
                  </a:tblGrid>
                  <a:tr h="43383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What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When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How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3538562"/>
                      </a:ext>
                    </a:extLst>
                  </a:tr>
                  <a:tr h="759206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Common unit of measure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Comparing numeric values between groups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3378" t="-60800" r="-541" b="-39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3650040"/>
                      </a:ext>
                    </a:extLst>
                  </a:tr>
                  <a:tr h="10845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Standardization (also called z-score)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Aligning numeric variables along a normal distribution while preserving the effect of outliers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3378" t="-112291" r="-541" b="-1765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8135231"/>
                      </a:ext>
                    </a:extLst>
                  </a:tr>
                  <a:tr h="759206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Min-max scale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Align numeric variables along a scale – minimize the impact of outliers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3378" t="-306452" r="-541" b="-1548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7765303"/>
                      </a:ext>
                    </a:extLst>
                  </a:tr>
                  <a:tr h="43383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Binning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Turn numeric data into categorical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Decide the ranges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345774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Binary encoding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Numerically encode categories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Turn each category into a variable &amp; 0/1 for each observation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601068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D7C5C5F-5966-37D6-03AF-794C85E884C4}"/>
              </a:ext>
            </a:extLst>
          </p:cNvPr>
          <p:cNvSpPr txBox="1"/>
          <p:nvPr/>
        </p:nvSpPr>
        <p:spPr>
          <a:xfrm>
            <a:off x="1033272" y="1690688"/>
            <a:ext cx="3904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= one observation</a:t>
            </a:r>
          </a:p>
          <a:p>
            <a:r>
              <a:rPr lang="en-US" dirty="0"/>
              <a:t>n = total number of observations</a:t>
            </a:r>
          </a:p>
          <a:p>
            <a:r>
              <a:rPr lang="en-US" dirty="0" err="1"/>
              <a:t>Σx</a:t>
            </a:r>
            <a:r>
              <a:rPr lang="en-US" dirty="0"/>
              <a:t> = sum of all observations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A53FA8-2F23-9048-ADA3-5050F831B91D}"/>
              </a:ext>
            </a:extLst>
          </p:cNvPr>
          <p:cNvSpPr txBox="1"/>
          <p:nvPr/>
        </p:nvSpPr>
        <p:spPr>
          <a:xfrm flipH="1">
            <a:off x="5132832" y="1690688"/>
            <a:ext cx="5913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 = mean of all observations</a:t>
            </a:r>
          </a:p>
          <a:p>
            <a:r>
              <a:rPr lang="en-US" dirty="0" err="1"/>
              <a:t>sd</a:t>
            </a:r>
            <a:r>
              <a:rPr lang="en-US" dirty="0"/>
              <a:t> = standard deviation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317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01D91A-58C8-0561-DE4A-454B62EC60B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Standardization: 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Altering attributes so they have the same units of measure &amp; are normally distributed</a:t>
            </a:r>
            <a:b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Scaling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4400" dirty="0"/>
              <a:t>Altering 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attributes so they are on the same scale (</a:t>
            </a: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i.e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0-1, 0-100)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10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C785CC6-82DE-4192-DD33-186DD28491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8706" b="100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4A5058-0F1E-D104-A46B-281DE4A82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Standardization: Why?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D0615973-A16A-5871-923D-ED707FF80F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11041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07810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ABB06F-D117-1BE2-4E01-342AB2C73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dirty="0"/>
              <a:t>Scaling: Why?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075D534-7E6B-C9A2-E918-A1DD697EC9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0861983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1077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EC748B-678F-4E27-81C8-F2D4C94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175" y="330200"/>
            <a:ext cx="11169651" cy="58991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8049" y="2880060"/>
            <a:ext cx="10442705" cy="25174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84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Correlation is not Causation</a:t>
            </a:r>
          </a:p>
        </p:txBody>
      </p:sp>
    </p:spTree>
    <p:extLst>
      <p:ext uri="{BB962C8B-B14F-4D97-AF65-F5344CB8AC3E}">
        <p14:creationId xmlns:p14="http://schemas.microsoft.com/office/powerpoint/2010/main" val="432629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8C3900-B8A1-4965-88E6-CBCBFE0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5945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624568"/>
            <a:ext cx="3351755" cy="5412920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Correlation/Causation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01CB1DA-33F3-4EE2-855A-ED1CC37672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948761"/>
              </p:ext>
            </p:extLst>
          </p:nvPr>
        </p:nvGraphicFramePr>
        <p:xfrm>
          <a:off x="5392455" y="623888"/>
          <a:ext cx="5961345" cy="541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388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0C4086-FD82-124D-96C1-38C1E927B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Variable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3E1CC-E527-0842-95E2-BCEC5B7867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767594"/>
          </a:xfrm>
        </p:spPr>
        <p:txBody>
          <a:bodyPr>
            <a:normAutofit lnSpcReduction="10000"/>
          </a:bodyPr>
          <a:lstStyle/>
          <a:p>
            <a:r>
              <a:rPr lang="en-US" sz="1400" dirty="0"/>
              <a:t>Categorical</a:t>
            </a:r>
          </a:p>
          <a:p>
            <a:pPr lvl="1"/>
            <a:r>
              <a:rPr lang="en-US" sz="1400" dirty="0"/>
              <a:t>Nominal (descriptive words)</a:t>
            </a:r>
          </a:p>
          <a:p>
            <a:pPr lvl="2"/>
            <a:r>
              <a:rPr lang="en-US" sz="1400" dirty="0"/>
              <a:t>Car Colors (black, white, red, silver)</a:t>
            </a:r>
          </a:p>
          <a:p>
            <a:pPr lvl="2"/>
            <a:r>
              <a:rPr lang="en-US" sz="1400" dirty="0"/>
              <a:t>Language (Spanish, Chinese, Thai)</a:t>
            </a:r>
          </a:p>
          <a:p>
            <a:pPr lvl="1"/>
            <a:r>
              <a:rPr lang="en-US" sz="1400" dirty="0"/>
              <a:t>Dichotomous (2 options)</a:t>
            </a:r>
          </a:p>
          <a:p>
            <a:pPr lvl="2"/>
            <a:r>
              <a:rPr lang="en-US" sz="1400" dirty="0"/>
              <a:t>Yes/No answers (Complete/Incomplete)</a:t>
            </a:r>
          </a:p>
          <a:p>
            <a:pPr lvl="2"/>
            <a:r>
              <a:rPr lang="en-US" sz="1400" dirty="0"/>
              <a:t>Binary classifications (On/Off)</a:t>
            </a:r>
          </a:p>
          <a:p>
            <a:pPr lvl="2"/>
            <a:r>
              <a:rPr lang="en-US" sz="1400" dirty="0"/>
              <a:t>Age Group (over 65/under 65)</a:t>
            </a:r>
          </a:p>
          <a:p>
            <a:pPr lvl="2"/>
            <a:r>
              <a:rPr lang="en-US" sz="1400" dirty="0"/>
              <a:t>Booleans (TRUE / FALSE)</a:t>
            </a:r>
          </a:p>
          <a:p>
            <a:pPr lvl="1"/>
            <a:r>
              <a:rPr lang="en-US" sz="1400" dirty="0"/>
              <a:t>Ordinal (ranked)</a:t>
            </a:r>
          </a:p>
          <a:p>
            <a:pPr lvl="2"/>
            <a:r>
              <a:rPr lang="en-US" sz="1400" dirty="0"/>
              <a:t>Olympic Winners (1</a:t>
            </a:r>
            <a:r>
              <a:rPr lang="en-US" sz="1400" baseline="30000" dirty="0"/>
              <a:t>st</a:t>
            </a:r>
            <a:r>
              <a:rPr lang="en-US" sz="1400" dirty="0"/>
              <a:t>, 2</a:t>
            </a:r>
            <a:r>
              <a:rPr lang="en-US" sz="1400" baseline="30000" dirty="0"/>
              <a:t>nd</a:t>
            </a:r>
            <a:r>
              <a:rPr lang="en-US" sz="1400" dirty="0"/>
              <a:t>, 3</a:t>
            </a:r>
            <a:r>
              <a:rPr lang="en-US" sz="1400" baseline="30000" dirty="0"/>
              <a:t>rd</a:t>
            </a:r>
            <a:r>
              <a:rPr lang="en-US" sz="1400" dirty="0"/>
              <a:t>) </a:t>
            </a:r>
          </a:p>
          <a:p>
            <a:pPr lvl="2"/>
            <a:r>
              <a:rPr lang="en-US" sz="1400" dirty="0"/>
              <a:t>School Grades (elementary, middle, high)</a:t>
            </a:r>
          </a:p>
          <a:p>
            <a:pPr lvl="2"/>
            <a:r>
              <a:rPr lang="en-US" sz="1400" dirty="0"/>
              <a:t>Likert Scale (“on a scale of 1 to 5, how do you feel about:”)</a:t>
            </a:r>
          </a:p>
          <a:p>
            <a:pPr lvl="1"/>
            <a:endParaRPr lang="en-US" sz="14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7EFE4-055D-5A40-8A9F-A889630880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Numeric</a:t>
            </a:r>
          </a:p>
          <a:p>
            <a:pPr lvl="1"/>
            <a:r>
              <a:rPr lang="en-US" sz="2000" dirty="0"/>
              <a:t>Integers (whole numbers)</a:t>
            </a:r>
          </a:p>
          <a:p>
            <a:pPr lvl="1"/>
            <a:r>
              <a:rPr lang="en-US" sz="2000" dirty="0"/>
              <a:t>Floats (decimals)</a:t>
            </a:r>
          </a:p>
        </p:txBody>
      </p:sp>
    </p:spTree>
    <p:extLst>
      <p:ext uri="{BB962C8B-B14F-4D97-AF65-F5344CB8AC3E}">
        <p14:creationId xmlns:p14="http://schemas.microsoft.com/office/powerpoint/2010/main" val="1294299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8C3900-B8A1-4965-88E6-CBCBFE0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5945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624568"/>
            <a:ext cx="3351755" cy="5412920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Correlation/Causation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01CB1DA-33F3-4EE2-855A-ED1CC376727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92455" y="623888"/>
          <a:ext cx="5961345" cy="541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054BB2D-7D38-4D29-8350-11EE470D58F9}"/>
              </a:ext>
            </a:extLst>
          </p:cNvPr>
          <p:cNvSpPr txBox="1"/>
          <p:nvPr/>
        </p:nvSpPr>
        <p:spPr>
          <a:xfrm>
            <a:off x="5392454" y="4005470"/>
            <a:ext cx="5961345" cy="25545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DETERMINING CAUSATION IS CAUSAL or INFERENTIAL STATISTICS. MOST STATISTICS FOCUSES ON CORRELATION – NOT CAUSATION</a:t>
            </a:r>
          </a:p>
        </p:txBody>
      </p:sp>
    </p:spTree>
    <p:extLst>
      <p:ext uri="{BB962C8B-B14F-4D97-AF65-F5344CB8AC3E}">
        <p14:creationId xmlns:p14="http://schemas.microsoft.com/office/powerpoint/2010/main" val="1149603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236" y="544748"/>
            <a:ext cx="8370305" cy="5846223"/>
          </a:xfrm>
        </p:spPr>
      </p:pic>
    </p:spTree>
    <p:extLst>
      <p:ext uri="{BB962C8B-B14F-4D97-AF65-F5344CB8AC3E}">
        <p14:creationId xmlns:p14="http://schemas.microsoft.com/office/powerpoint/2010/main" val="2980978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8C3900-B8A1-4965-88E6-CBCBFE0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5945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624568"/>
            <a:ext cx="3351755" cy="5412920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Correlation/Causation Traps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DC2D0DC-A2DD-4CE2-816E-4610891778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8085058"/>
              </p:ext>
            </p:extLst>
          </p:nvPr>
        </p:nvGraphicFramePr>
        <p:xfrm>
          <a:off x="5392455" y="623888"/>
          <a:ext cx="5961345" cy="541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8100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8C3900-B8A1-4965-88E6-CBCBFE0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5945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624568"/>
            <a:ext cx="3351755" cy="541292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Ways to Avoid Causation from Correlation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2AEE73E-7383-4E89-9F91-A825DCB6EF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5805919"/>
              </p:ext>
            </p:extLst>
          </p:nvPr>
        </p:nvGraphicFramePr>
        <p:xfrm>
          <a:off x="5392455" y="623888"/>
          <a:ext cx="5961345" cy="541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0899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C0D59E-F664-4484-BEBC-8FA18048D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 what claims can I make?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472FA1-F742-43C1-AD95-869F334561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530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D70F1B-8C25-4A69-9B5E-8B3E5183B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An example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123395-8DE0-4C50-9D0E-20829FC95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Let’s say we are interested in the effect of having children on income among women. </a:t>
            </a:r>
          </a:p>
          <a:p>
            <a:pPr lvl="1"/>
            <a:r>
              <a:rPr lang="en-US" sz="2000" dirty="0"/>
              <a:t>We have a dataset with both ‘Yearly Income’ and ‘Children’ as numeric variables</a:t>
            </a:r>
          </a:p>
          <a:p>
            <a:pPr lvl="1"/>
            <a:r>
              <a:rPr lang="en-US" sz="2000" dirty="0"/>
              <a:t>We WANT to know if having children decreases a woman’s yearly earnings. </a:t>
            </a:r>
          </a:p>
          <a:p>
            <a:pPr lvl="1"/>
            <a:r>
              <a:rPr lang="en-US" sz="2000" dirty="0"/>
              <a:t>We CAN determine if there is a relationship between income and number of children </a:t>
            </a:r>
          </a:p>
          <a:p>
            <a:pPr lvl="1"/>
            <a:r>
              <a:rPr lang="en-US" sz="2000" dirty="0"/>
              <a:t>There could be other reasons why those women have lower incomes, and this dataset cannot tell us that.</a:t>
            </a:r>
          </a:p>
          <a:p>
            <a:r>
              <a:rPr lang="en-US" sz="2000" dirty="0"/>
              <a:t>We will create ‘Child’ and ‘</a:t>
            </a:r>
            <a:r>
              <a:rPr lang="en-US" sz="2000" dirty="0" err="1"/>
              <a:t>NoChild</a:t>
            </a:r>
            <a:r>
              <a:rPr lang="en-US" sz="2000" dirty="0"/>
              <a:t>’ groups.</a:t>
            </a:r>
          </a:p>
        </p:txBody>
      </p:sp>
    </p:spTree>
    <p:extLst>
      <p:ext uri="{BB962C8B-B14F-4D97-AF65-F5344CB8AC3E}">
        <p14:creationId xmlns:p14="http://schemas.microsoft.com/office/powerpoint/2010/main" val="11226190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DDB5572-0219-4E73-9950-EEDFC3316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rgbClr val="FFFFFF"/>
                </a:solidFill>
              </a:rPr>
              <a:t>All data is measurement </a:t>
            </a:r>
            <a:br>
              <a:rPr lang="en-US" sz="3400" dirty="0">
                <a:solidFill>
                  <a:srgbClr val="FFFFFF"/>
                </a:solidFill>
              </a:rPr>
            </a:br>
            <a:br>
              <a:rPr lang="en-US" sz="3400" dirty="0">
                <a:solidFill>
                  <a:srgbClr val="FFFFFF"/>
                </a:solidFill>
              </a:rPr>
            </a:br>
            <a:br>
              <a:rPr lang="en-US" sz="3400" dirty="0">
                <a:solidFill>
                  <a:srgbClr val="FFFFFF"/>
                </a:solidFill>
              </a:rPr>
            </a:br>
            <a:br>
              <a:rPr lang="en-US" sz="3400" dirty="0">
                <a:solidFill>
                  <a:srgbClr val="FFFFFF"/>
                </a:solidFill>
              </a:rPr>
            </a:br>
            <a:r>
              <a:rPr lang="en-US" sz="3400" dirty="0">
                <a:solidFill>
                  <a:srgbClr val="FFFFFF"/>
                </a:solidFill>
              </a:rPr>
              <a:t>Most data is normal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0A5550F8-20AE-425B-8AA3-67847E990A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8995120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26189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A8496-D86D-4317-8FB4-A940C301F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Distributions of Data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A2B80C-9CC5-4654-ABA8-1EC75E6C4A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This is the normal curve</a:t>
            </a:r>
          </a:p>
          <a:p>
            <a:r>
              <a:rPr lang="en-US" sz="2000"/>
              <a:t>The normal curve represents probabilities</a:t>
            </a:r>
          </a:p>
          <a:p>
            <a:r>
              <a:rPr lang="en-US" sz="2000"/>
              <a:t>The normal curve does not represent real measurements (note the axes)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D7BFC2-7587-4AF0-975C-F3B1D20D27A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405862" y="1922544"/>
            <a:ext cx="6019331" cy="300966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060146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2DBFDE-BCD4-48DE-ABFD-E1FD20CD3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Distribution of our Data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313BDC-63C8-497B-8509-87282A935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3360" y="2438400"/>
            <a:ext cx="4257040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Let’s say </a:t>
            </a:r>
          </a:p>
          <a:p>
            <a:pPr lvl="1"/>
            <a:r>
              <a:rPr lang="en-US" sz="2000" dirty="0"/>
              <a:t>mean income is $50,000</a:t>
            </a:r>
          </a:p>
          <a:p>
            <a:pPr lvl="1"/>
            <a:r>
              <a:rPr lang="en-US" sz="2000" dirty="0"/>
              <a:t>range is $0 to $180,000</a:t>
            </a:r>
          </a:p>
          <a:p>
            <a:r>
              <a:rPr lang="en-US" sz="2000" dirty="0"/>
              <a:t>The standard deviation is $15k (determined by the variance)</a:t>
            </a:r>
          </a:p>
          <a:p>
            <a:pPr lvl="1"/>
            <a:r>
              <a:rPr lang="en-US" sz="2000" dirty="0"/>
              <a:t>68% of women are within “one standard deviation” of the mean.</a:t>
            </a:r>
          </a:p>
          <a:p>
            <a:pPr lvl="1"/>
            <a:r>
              <a:rPr lang="en-US" sz="2000" dirty="0"/>
              <a:t>68% of women make $35k-65k</a:t>
            </a:r>
          </a:p>
          <a:p>
            <a:pPr lvl="1"/>
            <a:r>
              <a:rPr lang="en-US" sz="2000" dirty="0"/>
              <a:t>95% of women make $20k-90k</a:t>
            </a:r>
          </a:p>
          <a:p>
            <a:pPr lvl="1"/>
            <a:r>
              <a:rPr lang="en-US" sz="2000" dirty="0"/>
              <a:t>99.7% of women make $5k-105k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7D42B60-80D2-46CD-9474-BB5DF33A538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405862" y="1922544"/>
            <a:ext cx="6019331" cy="300966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195699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F3CAE67-EE77-4EFC-A9BD-B86123407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Relationships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EC2ADF-1CE8-4489-91F3-2FF070196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With significance tests, we can say that a relationship is very probable (we are NOT performing significance tests in this course).</a:t>
            </a:r>
          </a:p>
          <a:p>
            <a:pPr lvl="1"/>
            <a:r>
              <a:rPr lang="en-US" dirty="0"/>
              <a:t>Statistical significance is what researchers typically report</a:t>
            </a:r>
          </a:p>
          <a:p>
            <a:pPr lvl="1"/>
            <a:r>
              <a:rPr lang="en-US" dirty="0"/>
              <a:t>Statistical significance demonstrates that a relationship is likely </a:t>
            </a:r>
          </a:p>
          <a:p>
            <a:pPr lvl="1"/>
            <a:r>
              <a:rPr lang="en-US" dirty="0"/>
              <a:t>A likely relationship is NOT a reason “why”</a:t>
            </a:r>
          </a:p>
          <a:p>
            <a:r>
              <a:rPr lang="en-US" dirty="0"/>
              <a:t>Data analysis is about probabilities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 want to know if there is a statistically significant difference between the mean incomes of the Child and </a:t>
            </a:r>
            <a:r>
              <a:rPr lang="en-US" dirty="0" err="1"/>
              <a:t>NoChild</a:t>
            </a:r>
            <a:r>
              <a:rPr lang="en-US" dirty="0"/>
              <a:t> groups.</a:t>
            </a:r>
          </a:p>
        </p:txBody>
      </p:sp>
    </p:spTree>
    <p:extLst>
      <p:ext uri="{BB962C8B-B14F-4D97-AF65-F5344CB8AC3E}">
        <p14:creationId xmlns:p14="http://schemas.microsoft.com/office/powerpoint/2010/main" val="3291879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66302"/>
              </p:ext>
            </p:extLst>
          </p:nvPr>
        </p:nvGraphicFramePr>
        <p:xfrm>
          <a:off x="838200" y="143435"/>
          <a:ext cx="10515600" cy="4195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78070" y="4493828"/>
            <a:ext cx="17592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Examples:</a:t>
            </a:r>
          </a:p>
          <a:p>
            <a:r>
              <a:rPr lang="en-US" sz="2400" dirty="0"/>
              <a:t>Occupation, </a:t>
            </a:r>
          </a:p>
          <a:p>
            <a:r>
              <a:rPr lang="en-US" sz="2400" dirty="0"/>
              <a:t>Nationality, </a:t>
            </a:r>
          </a:p>
          <a:p>
            <a:r>
              <a:rPr lang="en-US" sz="2400" dirty="0"/>
              <a:t>Labels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24406" y="4493828"/>
            <a:ext cx="16646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Examples:</a:t>
            </a:r>
          </a:p>
          <a:p>
            <a:r>
              <a:rPr lang="en-US" sz="2400" dirty="0"/>
              <a:t>Children,</a:t>
            </a:r>
          </a:p>
          <a:p>
            <a:r>
              <a:rPr lang="en-US" sz="2400" dirty="0"/>
              <a:t>Books read,</a:t>
            </a:r>
          </a:p>
          <a:p>
            <a:r>
              <a:rPr lang="en-US" sz="2400" dirty="0"/>
              <a:t>Complaints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671184" y="4493828"/>
            <a:ext cx="14784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Examples:</a:t>
            </a:r>
          </a:p>
          <a:p>
            <a:r>
              <a:rPr lang="en-US" sz="2400" dirty="0"/>
              <a:t>Weight,</a:t>
            </a:r>
          </a:p>
          <a:p>
            <a:r>
              <a:rPr lang="en-US" sz="2400" dirty="0"/>
              <a:t>Distance, </a:t>
            </a:r>
          </a:p>
          <a:p>
            <a:r>
              <a:rPr lang="en-US" sz="2400" dirty="0"/>
              <a:t>(Time)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05106" y="4493828"/>
            <a:ext cx="19084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Examples:</a:t>
            </a:r>
          </a:p>
          <a:p>
            <a:r>
              <a:rPr lang="en-US" sz="2400" dirty="0"/>
              <a:t>Days of week,</a:t>
            </a:r>
          </a:p>
          <a:p>
            <a:r>
              <a:rPr lang="en-US" sz="2400" dirty="0"/>
              <a:t>Place in race,</a:t>
            </a:r>
          </a:p>
          <a:p>
            <a:r>
              <a:rPr lang="en-US" sz="2400" dirty="0"/>
              <a:t>Grades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A6F447-ABCF-BA4D-B802-E33E87E0154D}"/>
              </a:ext>
            </a:extLst>
          </p:cNvPr>
          <p:cNvSpPr txBox="1"/>
          <p:nvPr/>
        </p:nvSpPr>
        <p:spPr>
          <a:xfrm>
            <a:off x="5386617" y="4493828"/>
            <a:ext cx="14782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Examples:</a:t>
            </a:r>
          </a:p>
          <a:p>
            <a:r>
              <a:rPr lang="en-US" sz="2400" dirty="0"/>
              <a:t>Yes/No</a:t>
            </a:r>
          </a:p>
          <a:p>
            <a:r>
              <a:rPr lang="en-US" sz="2400" dirty="0"/>
              <a:t>On/Off</a:t>
            </a:r>
          </a:p>
          <a:p>
            <a:r>
              <a:rPr lang="en-US" sz="2400" dirty="0"/>
              <a:t>0/1</a:t>
            </a:r>
          </a:p>
        </p:txBody>
      </p:sp>
    </p:spTree>
    <p:extLst>
      <p:ext uri="{BB962C8B-B14F-4D97-AF65-F5344CB8AC3E}">
        <p14:creationId xmlns:p14="http://schemas.microsoft.com/office/powerpoint/2010/main" val="7426544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736804-00E9-46A1-8BF2-E13A5F12E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Probabilities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3D255F-8675-44BC-A0AE-05C4B81B9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Lots of things happen because of chance – the world is very random</a:t>
            </a:r>
          </a:p>
          <a:p>
            <a:r>
              <a:rPr lang="en-US" dirty="0"/>
              <a:t>We can calculate just how random something is</a:t>
            </a:r>
          </a:p>
          <a:p>
            <a:r>
              <a:rPr lang="en-US" dirty="0"/>
              <a:t>If there is less than a 5% chance of something happening, we say that it is statistically significant (we can also define our threshold at 1%, 10%, etc.)</a:t>
            </a:r>
          </a:p>
          <a:p>
            <a:r>
              <a:rPr lang="en-US" dirty="0"/>
              <a:t>Rare events are unlikely, so we assume they are related to the thing we are examining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764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242A1-04D3-46F8-AE8C-B485F2642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Probabilities in Our Group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281EA-1D0B-48FD-8994-6C867DA53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1700" dirty="0"/>
              <a:t>Our group:</a:t>
            </a:r>
          </a:p>
          <a:p>
            <a:pPr lvl="1"/>
            <a:r>
              <a:rPr lang="en-US" sz="1700" dirty="0"/>
              <a:t>If the average is very different between the Child &amp; </a:t>
            </a:r>
            <a:r>
              <a:rPr lang="en-US" sz="1700" dirty="0" err="1"/>
              <a:t>NoChild</a:t>
            </a:r>
            <a:r>
              <a:rPr lang="en-US" sz="1700" dirty="0"/>
              <a:t> groups </a:t>
            </a:r>
            <a:r>
              <a:rPr lang="en-US" sz="1700" b="1" dirty="0"/>
              <a:t>and</a:t>
            </a:r>
            <a:r>
              <a:rPr lang="en-US" sz="1700" dirty="0"/>
              <a:t> </a:t>
            </a:r>
          </a:p>
          <a:p>
            <a:pPr lvl="1"/>
            <a:r>
              <a:rPr lang="en-US" sz="1700" dirty="0"/>
              <a:t>there is enough data to be confident that the real means are different, </a:t>
            </a:r>
            <a:r>
              <a:rPr lang="en-US" sz="1700" b="1" dirty="0"/>
              <a:t>then</a:t>
            </a:r>
            <a:endParaRPr lang="en-US" sz="1700" dirty="0"/>
          </a:p>
          <a:p>
            <a:pPr lvl="1"/>
            <a:r>
              <a:rPr lang="en-US" sz="1700" dirty="0"/>
              <a:t>we can say that there is a relationship between having children and income for women. </a:t>
            </a:r>
          </a:p>
          <a:p>
            <a:r>
              <a:rPr lang="en-US" sz="1700" dirty="0"/>
              <a:t>We CANNOT say that having children makes women earn less – there are a lot of other variables we didn’t measure or account for. </a:t>
            </a:r>
          </a:p>
          <a:p>
            <a:r>
              <a:rPr lang="en-US" sz="1700" dirty="0"/>
              <a:t>To determine statistical significance of the two groups, we would conduct a 2-sample t-test because we have 2 groups in our </a:t>
            </a:r>
            <a:r>
              <a:rPr lang="en-US" sz="1700" b="1" dirty="0"/>
              <a:t>random</a:t>
            </a:r>
            <a:r>
              <a:rPr lang="en-US" sz="1700" dirty="0"/>
              <a:t> sample. The variable of interest is </a:t>
            </a:r>
            <a:r>
              <a:rPr lang="en-US" sz="1700" b="1" dirty="0"/>
              <a:t>independent</a:t>
            </a:r>
            <a:r>
              <a:rPr lang="en-US" sz="17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22217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8" y="1147864"/>
            <a:ext cx="10861262" cy="4377633"/>
          </a:xfrm>
        </p:spPr>
      </p:pic>
    </p:spTree>
    <p:extLst>
      <p:ext uri="{BB962C8B-B14F-4D97-AF65-F5344CB8AC3E}">
        <p14:creationId xmlns:p14="http://schemas.microsoft.com/office/powerpoint/2010/main" val="27103709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8EC6998-C152-5E3F-8523-67F840A26E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1854780"/>
              </p:ext>
            </p:extLst>
          </p:nvPr>
        </p:nvGraphicFramePr>
        <p:xfrm>
          <a:off x="64008" y="100584"/>
          <a:ext cx="12127992" cy="6693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7212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DB87A-2909-42FE-BB3B-CEF1D373B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&amp; Story Determine Viz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DC1EF31-6074-42A9-926E-463A16D17C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6130278"/>
              </p:ext>
            </p:extLst>
          </p:nvPr>
        </p:nvGraphicFramePr>
        <p:xfrm>
          <a:off x="838200" y="1825625"/>
          <a:ext cx="8709488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5262">
                  <a:extLst>
                    <a:ext uri="{9D8B030D-6E8A-4147-A177-3AD203B41FA5}">
                      <a16:colId xmlns:a16="http://schemas.microsoft.com/office/drawing/2014/main" val="3333052530"/>
                    </a:ext>
                  </a:extLst>
                </a:gridCol>
                <a:gridCol w="2065283">
                  <a:extLst>
                    <a:ext uri="{9D8B030D-6E8A-4147-A177-3AD203B41FA5}">
                      <a16:colId xmlns:a16="http://schemas.microsoft.com/office/drawing/2014/main" val="275390037"/>
                    </a:ext>
                  </a:extLst>
                </a:gridCol>
                <a:gridCol w="1513041">
                  <a:extLst>
                    <a:ext uri="{9D8B030D-6E8A-4147-A177-3AD203B41FA5}">
                      <a16:colId xmlns:a16="http://schemas.microsoft.com/office/drawing/2014/main" val="598103647"/>
                    </a:ext>
                  </a:extLst>
                </a:gridCol>
                <a:gridCol w="2705902">
                  <a:extLst>
                    <a:ext uri="{9D8B030D-6E8A-4147-A177-3AD203B41FA5}">
                      <a16:colId xmlns:a16="http://schemas.microsoft.com/office/drawing/2014/main" val="15480613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Numeric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Categorical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Basic Viz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264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Change over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Position on y axis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Distinct 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Line/Area Chart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333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Relationship between 2-3 variables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Position on x &amp; y 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Distinct colors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Scatter/Bubble Chart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194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Parts of a Whole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Colors/Fill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Pie chart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288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Parts of a Whole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Colors/Fill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Area Chart/ Tree Maps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674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Line 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Flow chart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001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Quantity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Bar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Distinct bars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Bar chart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992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Events in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Position on 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7196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616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2757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545" y="621792"/>
            <a:ext cx="5181503" cy="5504688"/>
          </a:xfrm>
        </p:spPr>
        <p:txBody>
          <a:bodyPr>
            <a:normAutofit/>
          </a:bodyPr>
          <a:lstStyle/>
          <a:p>
            <a:r>
              <a:rPr lang="en-US" sz="4800" dirty="0"/>
              <a:t>Story Type Dictates Visualization Type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2F56F8EA-3356-4455-9899-320874F6E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7C7EFA57-30A2-446A-B726-EC56A44305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4612218"/>
              </p:ext>
            </p:extLst>
          </p:nvPr>
        </p:nvGraphicFramePr>
        <p:xfrm>
          <a:off x="6099048" y="621792"/>
          <a:ext cx="525780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6405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859" y="0"/>
            <a:ext cx="9793141" cy="6868295"/>
          </a:xfrm>
        </p:spPr>
      </p:pic>
      <p:sp>
        <p:nvSpPr>
          <p:cNvPr id="5" name="TextBox 4"/>
          <p:cNvSpPr txBox="1"/>
          <p:nvPr/>
        </p:nvSpPr>
        <p:spPr>
          <a:xfrm>
            <a:off x="0" y="5486399"/>
            <a:ext cx="20416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www.labnol.org/</a:t>
            </a:r>
          </a:p>
          <a:p>
            <a:r>
              <a:rPr lang="en-US" dirty="0"/>
              <a:t>software/find-right-</a:t>
            </a:r>
          </a:p>
          <a:p>
            <a:r>
              <a:rPr lang="en-US" dirty="0"/>
              <a:t>chart-type-for-your-</a:t>
            </a:r>
          </a:p>
          <a:p>
            <a:r>
              <a:rPr lang="en-US" dirty="0"/>
              <a:t>data/6523/</a:t>
            </a:r>
          </a:p>
        </p:txBody>
      </p:sp>
    </p:spTree>
    <p:extLst>
      <p:ext uri="{BB962C8B-B14F-4D97-AF65-F5344CB8AC3E}">
        <p14:creationId xmlns:p14="http://schemas.microsoft.com/office/powerpoint/2010/main" val="624389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40268-2F4E-4BF9-BF5F-A5EA6F285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635" y="5877363"/>
            <a:ext cx="2370083" cy="79145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https://github.com/ft-interactive/chart-doctor/blob/master/visual-vocabulary/poster.png</a:t>
            </a:r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EEE5573-301F-4740-8EC9-89EF03393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878" y="0"/>
            <a:ext cx="96944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427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DC8C3900-B8A1-4965-88E6-CBCBFE0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5945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624568"/>
            <a:ext cx="3351755" cy="541292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Tools to help you pick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7FFFEB83-C6FC-4649-BB1E-6ED1AE8B3F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2816186"/>
              </p:ext>
            </p:extLst>
          </p:nvPr>
        </p:nvGraphicFramePr>
        <p:xfrm>
          <a:off x="5392455" y="623888"/>
          <a:ext cx="5961345" cy="541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1484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8" r="3" b="1657"/>
          <a:stretch/>
        </p:blipFill>
        <p:spPr>
          <a:xfrm>
            <a:off x="643467" y="1394373"/>
            <a:ext cx="6891187" cy="404460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5493CFF-E43B-4B10-ACE1-C8A124662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3" y="0"/>
            <a:ext cx="4062127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650" y="643467"/>
            <a:ext cx="3117850" cy="25563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02649" y="3358608"/>
            <a:ext cx="3045883" cy="283127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>
                <a:solidFill>
                  <a:schemeClr val="bg1"/>
                </a:solidFill>
              </a:rPr>
              <a:t>Narrative around the data is as important as the data itself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>
                <a:solidFill>
                  <a:schemeClr val="bg1"/>
                </a:solidFill>
              </a:rPr>
              <a:t>Allows reader to participate in your visualization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>
                <a:solidFill>
                  <a:schemeClr val="bg1"/>
                </a:solidFill>
              </a:rPr>
              <a:t>Situates the reader so they know what to look for</a:t>
            </a:r>
          </a:p>
        </p:txBody>
      </p:sp>
    </p:spTree>
    <p:extLst>
      <p:ext uri="{BB962C8B-B14F-4D97-AF65-F5344CB8AC3E}">
        <p14:creationId xmlns:p14="http://schemas.microsoft.com/office/powerpoint/2010/main" val="1471959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13419</TotalTime>
  <Words>1689</Words>
  <Application>Microsoft Office PowerPoint</Application>
  <PresentationFormat>Widescreen</PresentationFormat>
  <Paragraphs>243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Office Theme</vt:lpstr>
      <vt:lpstr>Data Manipulation</vt:lpstr>
      <vt:lpstr>Variable Types</vt:lpstr>
      <vt:lpstr>PowerPoint Presentation</vt:lpstr>
      <vt:lpstr>Data &amp; Story Determine Viz</vt:lpstr>
      <vt:lpstr>Story Type Dictates Visualization Type</vt:lpstr>
      <vt:lpstr>PowerPoint Presentation</vt:lpstr>
      <vt:lpstr>PowerPoint Presentation</vt:lpstr>
      <vt:lpstr>Tools to help you pick</vt:lpstr>
      <vt:lpstr>Context</vt:lpstr>
      <vt:lpstr>Context</vt:lpstr>
      <vt:lpstr>Mathematical Representations</vt:lpstr>
      <vt:lpstr>Reporting Summaries with Averages</vt:lpstr>
      <vt:lpstr>Normalization</vt:lpstr>
      <vt:lpstr>Normalization techniques (basic Feature Engineering)</vt:lpstr>
      <vt:lpstr>Standardization: Altering attributes so they have the same units of measure &amp; are normally distributed Scaling: Altering attributes so they are on the same scale (i.e, 0-1, 0-100)</vt:lpstr>
      <vt:lpstr>Standardization: Why?</vt:lpstr>
      <vt:lpstr>Scaling: Why?</vt:lpstr>
      <vt:lpstr>Correlation is not Causation</vt:lpstr>
      <vt:lpstr>Correlation/Causation</vt:lpstr>
      <vt:lpstr>Correlation/Causation</vt:lpstr>
      <vt:lpstr>PowerPoint Presentation</vt:lpstr>
      <vt:lpstr>Correlation/Causation Traps</vt:lpstr>
      <vt:lpstr>Ways to Avoid Causation from Correlation</vt:lpstr>
      <vt:lpstr>So what claims can I make?</vt:lpstr>
      <vt:lpstr>An example</vt:lpstr>
      <vt:lpstr>All data is measurement     Most data is normal</vt:lpstr>
      <vt:lpstr>Distributions of Data</vt:lpstr>
      <vt:lpstr>Distribution of our Data</vt:lpstr>
      <vt:lpstr>Relationships</vt:lpstr>
      <vt:lpstr>Probabilities</vt:lpstr>
      <vt:lpstr>Probabilities in Our Group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Manipulation</dc:title>
  <dc:creator>Michelle McSweeney</dc:creator>
  <cp:lastModifiedBy>Michelle McSweeney</cp:lastModifiedBy>
  <cp:revision>12</cp:revision>
  <dcterms:created xsi:type="dcterms:W3CDTF">2020-10-09T02:58:07Z</dcterms:created>
  <dcterms:modified xsi:type="dcterms:W3CDTF">2022-10-24T22:24:37Z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a1855b2-0a05-4494-a903-f3f23f3f98e0_Enabled">
    <vt:lpwstr>true</vt:lpwstr>
  </property>
  <property fmtid="{D5CDD505-2E9C-101B-9397-08002B2CF9AE}" pid="3" name="MSIP_Label_fa1855b2-0a05-4494-a903-f3f23f3f98e0_SetDate">
    <vt:lpwstr>2022-10-24T20:58:25Z</vt:lpwstr>
  </property>
  <property fmtid="{D5CDD505-2E9C-101B-9397-08002B2CF9AE}" pid="4" name="MSIP_Label_fa1855b2-0a05-4494-a903-f3f23f3f98e0_Method">
    <vt:lpwstr>Standard</vt:lpwstr>
  </property>
  <property fmtid="{D5CDD505-2E9C-101B-9397-08002B2CF9AE}" pid="5" name="MSIP_Label_fa1855b2-0a05-4494-a903-f3f23f3f98e0_Name">
    <vt:lpwstr>defa4170-0d19-0005-0004-bc88714345d2</vt:lpwstr>
  </property>
  <property fmtid="{D5CDD505-2E9C-101B-9397-08002B2CF9AE}" pid="6" name="MSIP_Label_fa1855b2-0a05-4494-a903-f3f23f3f98e0_SiteId">
    <vt:lpwstr>6f60f0b3-5f06-4e09-9715-989dba8cc7d8</vt:lpwstr>
  </property>
  <property fmtid="{D5CDD505-2E9C-101B-9397-08002B2CF9AE}" pid="7" name="MSIP_Label_fa1855b2-0a05-4494-a903-f3f23f3f98e0_ActionId">
    <vt:lpwstr>59868a08-aa3d-4863-9872-91e7d88dbbbc</vt:lpwstr>
  </property>
  <property fmtid="{D5CDD505-2E9C-101B-9397-08002B2CF9AE}" pid="8" name="MSIP_Label_fa1855b2-0a05-4494-a903-f3f23f3f98e0_ContentBits">
    <vt:lpwstr>0</vt:lpwstr>
  </property>
</Properties>
</file>